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</p:sldMasterIdLst>
  <p:notesMasterIdLst>
    <p:notesMasterId r:id="rId14"/>
  </p:notesMasterIdLst>
  <p:handoutMasterIdLst>
    <p:handoutMasterId r:id="rId15"/>
  </p:handoutMasterIdLst>
  <p:sldIdLst>
    <p:sldId id="616" r:id="rId2"/>
    <p:sldId id="618" r:id="rId3"/>
    <p:sldId id="619" r:id="rId4"/>
    <p:sldId id="617" r:id="rId5"/>
    <p:sldId id="622" r:id="rId6"/>
    <p:sldId id="612" r:id="rId7"/>
    <p:sldId id="621" r:id="rId8"/>
    <p:sldId id="613" r:id="rId9"/>
    <p:sldId id="614" r:id="rId10"/>
    <p:sldId id="615" r:id="rId11"/>
    <p:sldId id="620" r:id="rId12"/>
    <p:sldId id="623" r:id="rId13"/>
  </p:sldIdLst>
  <p:sldSz cx="9144000" cy="6858000" type="screen4x3"/>
  <p:notesSz cx="6858000" cy="9144000"/>
  <p:custDataLst>
    <p:tags r:id="rId16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sz="2200" kern="1200">
        <a:solidFill>
          <a:schemeClr val="hlink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38">
          <p15:clr>
            <a:srgbClr val="A4A3A4"/>
          </p15:clr>
        </p15:guide>
        <p15:guide id="2" pos="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6769"/>
    <a:srgbClr val="882222"/>
    <a:srgbClr val="721512"/>
    <a:srgbClr val="5ECF56"/>
    <a:srgbClr val="E6E6E6"/>
    <a:srgbClr val="1E3A1C"/>
    <a:srgbClr val="29FFFF"/>
    <a:srgbClr val="70FFFF"/>
    <a:srgbClr val="FF9900"/>
    <a:srgbClr val="FEF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16" autoAdjust="0"/>
    <p:restoredTop sz="94611" autoAdjust="0"/>
  </p:normalViewPr>
  <p:slideViewPr>
    <p:cSldViewPr>
      <p:cViewPr>
        <p:scale>
          <a:sx n="150" d="100"/>
          <a:sy n="150" d="100"/>
        </p:scale>
        <p:origin x="948" y="-462"/>
      </p:cViewPr>
      <p:guideLst>
        <p:guide orient="horz" pos="1238"/>
        <p:guide pos="17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420"/>
    </p:cViewPr>
  </p:sorterViewPr>
  <p:notesViewPr>
    <p:cSldViewPr>
      <p:cViewPr varScale="1">
        <p:scale>
          <a:sx n="68" d="100"/>
          <a:sy n="68" d="100"/>
        </p:scale>
        <p:origin x="-1938" y="-108"/>
      </p:cViewPr>
      <p:guideLst>
        <p:guide orient="horz" pos="2880"/>
        <p:guide pos="2160"/>
      </p:guideLst>
    </p:cSldViewPr>
  </p:notesViewPr>
  <p:gridSpacing cx="45720" cy="4572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90000"/>
              </a:lnSpc>
              <a:defRPr sz="120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376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90000"/>
              </a:lnSpc>
              <a:defRPr sz="1200"/>
            </a:lvl1pPr>
          </a:lstStyle>
          <a:p>
            <a:pPr>
              <a:defRPr/>
            </a:pPr>
            <a:fld id="{540D9AF8-64AF-49C6-9ABA-0BEAEDEA7303}" type="datetime1">
              <a:rPr lang="en-US" altLang="ja-JP"/>
              <a:pPr>
                <a:defRPr/>
              </a:pPr>
              <a:t>12/8/2017</a:t>
            </a:fld>
            <a:endParaRPr lang="en-US" altLang="ja-JP"/>
          </a:p>
        </p:txBody>
      </p:sp>
      <p:sp>
        <p:nvSpPr>
          <p:cNvPr id="8376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90000"/>
              </a:lnSpc>
              <a:defRPr sz="120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376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90000"/>
              </a:lnSpc>
              <a:defRPr sz="1200"/>
            </a:lvl1pPr>
          </a:lstStyle>
          <a:p>
            <a:pPr>
              <a:defRPr/>
            </a:pPr>
            <a:fld id="{5E3D69D4-ABA2-4B66-B905-526F81277E5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7249937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ja-JP" altLang="ja-JP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ja-JP" altLang="ja-JP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noProof="0"/>
              <a:t>Click to edit Master text styles</a:t>
            </a:r>
          </a:p>
          <a:p>
            <a:pPr lvl="1"/>
            <a:r>
              <a:rPr lang="en-US" altLang="ja-JP" noProof="0"/>
              <a:t>Second level</a:t>
            </a:r>
          </a:p>
          <a:p>
            <a:pPr lvl="2"/>
            <a:r>
              <a:rPr lang="en-US" altLang="ja-JP" noProof="0"/>
              <a:t>Third level</a:t>
            </a:r>
          </a:p>
          <a:p>
            <a:pPr lvl="3"/>
            <a:r>
              <a:rPr lang="en-US" altLang="ja-JP" noProof="0"/>
              <a:t>Fourth level</a:t>
            </a:r>
          </a:p>
          <a:p>
            <a:pPr lvl="4"/>
            <a:r>
              <a:rPr lang="en-US" altLang="ja-JP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ja-JP" altLang="ja-JP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B887A25-E2AD-4B6B-A3FE-25A843380C5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183469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panose="020B0604020202020204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panose="020B0604020202020204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panose="020B060402020202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panose="020B0604020202020204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/>
        </p:nvSpPr>
        <p:spPr bwMode="auto">
          <a:xfrm flipV="1">
            <a:off x="274638" y="1050925"/>
            <a:ext cx="8594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5" name="Picture 5" descr="R120_G137_B251-2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400" y="684213"/>
            <a:ext cx="588963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8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9700" y="1417638"/>
            <a:ext cx="8729663" cy="2011362"/>
          </a:xfrm>
        </p:spPr>
        <p:txBody>
          <a:bodyPr anchor="b"/>
          <a:lstStyle>
            <a:lvl1pPr>
              <a:defRPr sz="35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ja-JP" noProof="0"/>
              <a:t>Click to edit Master title style</a:t>
            </a:r>
          </a:p>
        </p:txBody>
      </p:sp>
      <p:sp>
        <p:nvSpPr>
          <p:cNvPr id="2088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563" y="528638"/>
            <a:ext cx="7769225" cy="530225"/>
          </a:xfrm>
        </p:spPr>
        <p:txBody>
          <a:bodyPr anchor="b"/>
          <a:lstStyle>
            <a:lvl1pPr marL="0" indent="0">
              <a:buFont typeface="Wingdings" panose="05000000000000000000" pitchFamily="2" charset="2"/>
              <a:buNone/>
              <a:defRPr sz="1100"/>
            </a:lvl1pPr>
          </a:lstStyle>
          <a:p>
            <a:pPr lvl="0"/>
            <a:r>
              <a:rPr lang="en-US" altLang="ja-JP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57615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064864-87DE-46EE-B5E0-309D3DE4E25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22840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7663" y="593725"/>
            <a:ext cx="2171700" cy="5761038"/>
          </a:xfrm>
        </p:spPr>
        <p:txBody>
          <a:bodyPr vert="eaVert"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2563" y="593725"/>
            <a:ext cx="6362700" cy="5761038"/>
          </a:xfrm>
        </p:spPr>
        <p:txBody>
          <a:bodyPr vert="eaVert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57689D-25C5-42F7-ABFE-157A26835C7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30789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CE3518-0C1A-4D4D-84BF-AAA3D609D20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72398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F93A8A-A5D1-49BB-A9F7-2FB5C02E1F3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31043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563" y="1874838"/>
            <a:ext cx="4267200" cy="4479925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2163" y="1874838"/>
            <a:ext cx="4267200" cy="4479925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EBF217-B6B8-4575-B9FD-67A68DE5970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133561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EBFF2C-4C01-40E9-B5A0-742CD60ACC61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36089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A02DD0-E9FF-4E88-A6B6-3D32F63F438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55974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9BDF8B-AECC-4DC9-9C69-75A0A1A5F27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31451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3CF688-516B-4CFD-89D3-DB0957A347C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07497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52114D-2AE0-4691-817C-1AD945423FF1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61556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563" y="1874838"/>
            <a:ext cx="8686800" cy="447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</p:txBody>
      </p:sp>
      <p:sp>
        <p:nvSpPr>
          <p:cNvPr id="1027" name="Line 3"/>
          <p:cNvSpPr>
            <a:spLocks noChangeShapeType="1"/>
          </p:cNvSpPr>
          <p:nvPr/>
        </p:nvSpPr>
        <p:spPr bwMode="auto">
          <a:xfrm flipV="1">
            <a:off x="274638" y="549275"/>
            <a:ext cx="8594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028" name="Rectangle 6"/>
          <p:cNvSpPr>
            <a:spLocks noChangeArrowheads="1"/>
          </p:cNvSpPr>
          <p:nvPr/>
        </p:nvSpPr>
        <p:spPr bwMode="black">
          <a:xfrm>
            <a:off x="7589838" y="6537325"/>
            <a:ext cx="13716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lnSpc>
                <a:spcPct val="90000"/>
              </a:lnSpc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lnSpc>
                <a:spcPct val="100000"/>
              </a:lnSpc>
              <a:defRPr/>
            </a:pPr>
            <a:endParaRPr lang="en-US" altLang="ja-JP" sz="1800" dirty="0">
              <a:solidFill>
                <a:schemeClr val="tx1"/>
              </a:solidFill>
            </a:endParaRPr>
          </a:p>
        </p:txBody>
      </p:sp>
      <p:sp>
        <p:nvSpPr>
          <p:cNvPr id="207877" name="Rectangle 5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182563" y="6537325"/>
            <a:ext cx="366712" cy="18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defRPr sz="8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fld id="{EC2A1BB4-C502-4770-8307-257679187AB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20787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54163" y="6537325"/>
            <a:ext cx="5943600" cy="18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defRPr sz="8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207879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49275" y="6537325"/>
            <a:ext cx="1004888" cy="18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defRPr sz="8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82563" y="593725"/>
            <a:ext cx="8686800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kern="1200">
          <a:solidFill>
            <a:schemeClr val="hlink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hlink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73038" indent="-173038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09588" indent="-163513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73038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3325" indent="-173038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539875" indent="-163513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»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130.png"/><Relationship Id="rId18" Type="http://schemas.openxmlformats.org/officeDocument/2006/relationships/image" Target="../media/image180.png"/><Relationship Id="rId26" Type="http://schemas.openxmlformats.org/officeDocument/2006/relationships/image" Target="../media/image26.png"/><Relationship Id="rId3" Type="http://schemas.openxmlformats.org/officeDocument/2006/relationships/image" Target="../media/image310.png"/><Relationship Id="rId21" Type="http://schemas.openxmlformats.org/officeDocument/2006/relationships/image" Target="../media/image21.png"/><Relationship Id="rId7" Type="http://schemas.openxmlformats.org/officeDocument/2006/relationships/image" Target="../media/image70.png"/><Relationship Id="rId12" Type="http://schemas.openxmlformats.org/officeDocument/2006/relationships/image" Target="../media/image120.png"/><Relationship Id="rId17" Type="http://schemas.openxmlformats.org/officeDocument/2006/relationships/image" Target="../media/image170.png"/><Relationship Id="rId25" Type="http://schemas.openxmlformats.org/officeDocument/2006/relationships/image" Target="../media/image25.png"/><Relationship Id="rId2" Type="http://schemas.openxmlformats.org/officeDocument/2006/relationships/image" Target="../media/image210.png"/><Relationship Id="rId16" Type="http://schemas.openxmlformats.org/officeDocument/2006/relationships/image" Target="../media/image160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110.png"/><Relationship Id="rId24" Type="http://schemas.openxmlformats.org/officeDocument/2006/relationships/image" Target="../media/image24.png"/><Relationship Id="rId5" Type="http://schemas.openxmlformats.org/officeDocument/2006/relationships/image" Target="../media/image50.png"/><Relationship Id="rId15" Type="http://schemas.openxmlformats.org/officeDocument/2006/relationships/image" Target="../media/image150.png"/><Relationship Id="rId23" Type="http://schemas.openxmlformats.org/officeDocument/2006/relationships/image" Target="../media/image23.png"/><Relationship Id="rId10" Type="http://schemas.openxmlformats.org/officeDocument/2006/relationships/image" Target="../media/image100.png"/><Relationship Id="rId19" Type="http://schemas.openxmlformats.org/officeDocument/2006/relationships/image" Target="../media/image190.png"/><Relationship Id="rId4" Type="http://schemas.openxmlformats.org/officeDocument/2006/relationships/image" Target="../media/image40.png"/><Relationship Id="rId9" Type="http://schemas.openxmlformats.org/officeDocument/2006/relationships/image" Target="../media/image90.png"/><Relationship Id="rId14" Type="http://schemas.openxmlformats.org/officeDocument/2006/relationships/image" Target="../media/image140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5.png"/><Relationship Id="rId10" Type="http://schemas.openxmlformats.org/officeDocument/2006/relationships/image" Target="../media/image9.png"/><Relationship Id="rId19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8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5.png"/><Relationship Id="rId10" Type="http://schemas.openxmlformats.org/officeDocument/2006/relationships/image" Target="../media/image9.png"/><Relationship Id="rId19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8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130.png"/><Relationship Id="rId18" Type="http://schemas.openxmlformats.org/officeDocument/2006/relationships/image" Target="../media/image180.png"/><Relationship Id="rId26" Type="http://schemas.openxmlformats.org/officeDocument/2006/relationships/image" Target="../media/image26.png"/><Relationship Id="rId3" Type="http://schemas.openxmlformats.org/officeDocument/2006/relationships/image" Target="../media/image310.png"/><Relationship Id="rId21" Type="http://schemas.openxmlformats.org/officeDocument/2006/relationships/image" Target="../media/image21.png"/><Relationship Id="rId7" Type="http://schemas.openxmlformats.org/officeDocument/2006/relationships/image" Target="../media/image70.png"/><Relationship Id="rId12" Type="http://schemas.openxmlformats.org/officeDocument/2006/relationships/image" Target="../media/image120.png"/><Relationship Id="rId17" Type="http://schemas.openxmlformats.org/officeDocument/2006/relationships/image" Target="../media/image170.png"/><Relationship Id="rId25" Type="http://schemas.openxmlformats.org/officeDocument/2006/relationships/image" Target="../media/image25.png"/><Relationship Id="rId2" Type="http://schemas.openxmlformats.org/officeDocument/2006/relationships/image" Target="../media/image210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110.png"/><Relationship Id="rId24" Type="http://schemas.openxmlformats.org/officeDocument/2006/relationships/image" Target="../media/image24.png"/><Relationship Id="rId5" Type="http://schemas.openxmlformats.org/officeDocument/2006/relationships/image" Target="../media/image50.png"/><Relationship Id="rId15" Type="http://schemas.openxmlformats.org/officeDocument/2006/relationships/image" Target="../media/image150.png"/><Relationship Id="rId23" Type="http://schemas.openxmlformats.org/officeDocument/2006/relationships/image" Target="../media/image23.png"/><Relationship Id="rId10" Type="http://schemas.openxmlformats.org/officeDocument/2006/relationships/image" Target="../media/image100.png"/><Relationship Id="rId19" Type="http://schemas.openxmlformats.org/officeDocument/2006/relationships/image" Target="../media/image190.png"/><Relationship Id="rId4" Type="http://schemas.openxmlformats.org/officeDocument/2006/relationships/image" Target="../media/image40.png"/><Relationship Id="rId9" Type="http://schemas.openxmlformats.org/officeDocument/2006/relationships/image" Target="../media/image90.png"/><Relationship Id="rId14" Type="http://schemas.openxmlformats.org/officeDocument/2006/relationships/image" Target="../media/image140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正方形/長方形 216">
            <a:extLst>
              <a:ext uri="{FF2B5EF4-FFF2-40B4-BE49-F238E27FC236}">
                <a16:creationId xmlns:a16="http://schemas.microsoft.com/office/drawing/2014/main" id="{0FA16DA1-7600-4650-85D9-CE95E5C4E4C6}"/>
              </a:ext>
            </a:extLst>
          </p:cNvPr>
          <p:cNvSpPr/>
          <p:nvPr/>
        </p:nvSpPr>
        <p:spPr bwMode="auto">
          <a:xfrm>
            <a:off x="-19393313" y="-1875551"/>
            <a:ext cx="51168713" cy="1528681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6A8AF38-82E7-4432-844E-602BBC4B53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82563" y="-134376"/>
            <a:ext cx="366712" cy="184150"/>
          </a:xfrm>
        </p:spPr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1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D0EA2A2-3D97-4484-BA30-5A330AA1F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4163" y="-134376"/>
            <a:ext cx="5943600" cy="184150"/>
          </a:xfrm>
        </p:spPr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9" name="図 8" descr="地面, 屋外 が含まれている画像&#10;&#10;高い精度で生成された説明">
            <a:extLst>
              <a:ext uri="{FF2B5EF4-FFF2-40B4-BE49-F238E27FC236}">
                <a16:creationId xmlns:a16="http://schemas.microsoft.com/office/drawing/2014/main" id="{7040EF2A-9CC1-4C2A-81F7-F5F3FFDFC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73923" y="17876839"/>
            <a:ext cx="6096851" cy="4572638"/>
          </a:xfrm>
          <a:prstGeom prst="rect">
            <a:avLst/>
          </a:prstGeom>
        </p:spPr>
      </p:pic>
      <p:pic>
        <p:nvPicPr>
          <p:cNvPr id="11" name="図 10" descr="屋外, 地面, 建物 が含まれている画像&#10;&#10;高い精度で生成された説明">
            <a:extLst>
              <a:ext uri="{FF2B5EF4-FFF2-40B4-BE49-F238E27FC236}">
                <a16:creationId xmlns:a16="http://schemas.microsoft.com/office/drawing/2014/main" id="{66085029-55E6-44BB-AF8A-FEC710359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12935" y="22174519"/>
            <a:ext cx="6096851" cy="4572638"/>
          </a:xfrm>
          <a:prstGeom prst="rect">
            <a:avLst/>
          </a:prstGeom>
        </p:spPr>
      </p:pic>
      <p:pic>
        <p:nvPicPr>
          <p:cNvPr id="15" name="図 14" descr="地面, 屋外 が含まれている画像&#10;&#10;高い精度で生成された説明">
            <a:extLst>
              <a:ext uri="{FF2B5EF4-FFF2-40B4-BE49-F238E27FC236}">
                <a16:creationId xmlns:a16="http://schemas.microsoft.com/office/drawing/2014/main" id="{51885A00-EAC0-4BF5-AC1D-44643490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445321" y="3566160"/>
            <a:ext cx="6096851" cy="4572638"/>
          </a:xfrm>
          <a:prstGeom prst="rect">
            <a:avLst/>
          </a:prstGeom>
        </p:spPr>
      </p:pic>
      <p:pic>
        <p:nvPicPr>
          <p:cNvPr id="23" name="図 22" descr="おもちゃ, レゴ, 建物 が含まれている画像&#10;&#10;高い精度で生成された説明">
            <a:extLst>
              <a:ext uri="{FF2B5EF4-FFF2-40B4-BE49-F238E27FC236}">
                <a16:creationId xmlns:a16="http://schemas.microsoft.com/office/drawing/2014/main" id="{1221BB9C-1801-4C7B-99B7-E2E9E056ED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741" y="3566160"/>
            <a:ext cx="6096851" cy="4572638"/>
          </a:xfrm>
          <a:prstGeom prst="rect">
            <a:avLst/>
          </a:prstGeom>
        </p:spPr>
      </p:pic>
      <p:pic>
        <p:nvPicPr>
          <p:cNvPr id="25" name="図 24" descr="おもちゃ, レゴ, 建物 が含まれている画像&#10;&#10;非常に高い精度で生成された説明">
            <a:extLst>
              <a:ext uri="{FF2B5EF4-FFF2-40B4-BE49-F238E27FC236}">
                <a16:creationId xmlns:a16="http://schemas.microsoft.com/office/drawing/2014/main" id="{DDAA6797-546B-48CB-947E-48F483F8D6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0095" y="3566160"/>
            <a:ext cx="6096851" cy="4572638"/>
          </a:xfrm>
          <a:prstGeom prst="rect">
            <a:avLst/>
          </a:prstGeom>
        </p:spPr>
      </p:pic>
      <p:pic>
        <p:nvPicPr>
          <p:cNvPr id="31" name="図 30" descr="建物, ライト が含まれている画像&#10;&#10;高い精度で生成された説明">
            <a:extLst>
              <a:ext uri="{FF2B5EF4-FFF2-40B4-BE49-F238E27FC236}">
                <a16:creationId xmlns:a16="http://schemas.microsoft.com/office/drawing/2014/main" id="{6F405846-5D3C-4315-A32A-5B525B5D22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842613" y="3566160"/>
            <a:ext cx="6096851" cy="4572638"/>
          </a:xfrm>
          <a:prstGeom prst="rect">
            <a:avLst/>
          </a:prstGeom>
        </p:spPr>
      </p:pic>
      <p:pic>
        <p:nvPicPr>
          <p:cNvPr id="33" name="図 32" descr="屋外, 地面 が含まれている画像&#10;&#10;高い精度で生成された説明">
            <a:extLst>
              <a:ext uri="{FF2B5EF4-FFF2-40B4-BE49-F238E27FC236}">
                <a16:creationId xmlns:a16="http://schemas.microsoft.com/office/drawing/2014/main" id="{D309883A-FC78-43AC-8F0D-3804AF9B75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143967" y="3566160"/>
            <a:ext cx="6096851" cy="4572638"/>
          </a:xfrm>
          <a:prstGeom prst="rect">
            <a:avLst/>
          </a:prstGeom>
        </p:spPr>
      </p:pic>
      <p:pic>
        <p:nvPicPr>
          <p:cNvPr id="35" name="図 34" descr="地面, 屋外, 人 が含まれている画像&#10;&#10;高い精度で生成された説明">
            <a:extLst>
              <a:ext uri="{FF2B5EF4-FFF2-40B4-BE49-F238E27FC236}">
                <a16:creationId xmlns:a16="http://schemas.microsoft.com/office/drawing/2014/main" id="{F450F5DD-44B7-45EF-8158-52841C222C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71729" y="-1073782"/>
            <a:ext cx="6096851" cy="4572638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A65C8284-9BD8-43A6-88BE-34316650A7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678549" y="-1073782"/>
            <a:ext cx="6096851" cy="4572638"/>
          </a:xfrm>
          <a:prstGeom prst="rect">
            <a:avLst/>
          </a:prstGeom>
        </p:spPr>
      </p:pic>
      <p:pic>
        <p:nvPicPr>
          <p:cNvPr id="41" name="図 40" descr="おもちゃ が含まれている画像&#10;&#10;高い精度で生成された説明">
            <a:extLst>
              <a:ext uri="{FF2B5EF4-FFF2-40B4-BE49-F238E27FC236}">
                <a16:creationId xmlns:a16="http://schemas.microsoft.com/office/drawing/2014/main" id="{28DC8CB8-7585-47CC-9079-273EE80DC7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74000" y="19888200"/>
            <a:ext cx="6096851" cy="4572638"/>
          </a:xfrm>
          <a:prstGeom prst="rect">
            <a:avLst/>
          </a:prstGeom>
        </p:spPr>
      </p:pic>
      <p:pic>
        <p:nvPicPr>
          <p:cNvPr id="43" name="図 42" descr="おもちゃ, レゴ が含まれている画像&#10;&#10;非常に高い精度で生成された説明">
            <a:extLst>
              <a:ext uri="{FF2B5EF4-FFF2-40B4-BE49-F238E27FC236}">
                <a16:creationId xmlns:a16="http://schemas.microsoft.com/office/drawing/2014/main" id="{65973167-F130-4CB3-AB49-3E0BCF158C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664160" y="3566160"/>
            <a:ext cx="6096851" cy="4572638"/>
          </a:xfrm>
          <a:prstGeom prst="rect">
            <a:avLst/>
          </a:prstGeom>
        </p:spPr>
      </p:pic>
      <p:pic>
        <p:nvPicPr>
          <p:cNvPr id="47" name="図 46" descr="屋外, 地面 が含まれている画像&#10;&#10;高い精度で生成された説明">
            <a:extLst>
              <a:ext uri="{FF2B5EF4-FFF2-40B4-BE49-F238E27FC236}">
                <a16:creationId xmlns:a16="http://schemas.microsoft.com/office/drawing/2014/main" id="{E08409C1-0BC2-4465-8FB4-25BBCA2BC8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68319" y="-1073782"/>
            <a:ext cx="6096851" cy="4572638"/>
          </a:xfrm>
          <a:prstGeom prst="rect">
            <a:avLst/>
          </a:prstGeom>
        </p:spPr>
      </p:pic>
      <p:pic>
        <p:nvPicPr>
          <p:cNvPr id="49" name="図 48" descr="地面, 壁 が含まれている画像&#10;&#10;高い精度で生成された説明">
            <a:extLst>
              <a:ext uri="{FF2B5EF4-FFF2-40B4-BE49-F238E27FC236}">
                <a16:creationId xmlns:a16="http://schemas.microsoft.com/office/drawing/2014/main" id="{FD9ADD8A-2252-4419-9A5A-ED847D8CC16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4909" y="-1050604"/>
            <a:ext cx="6096851" cy="4572638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392FDE80-E836-47DE-BBA2-8A62E4B6E02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5838501" y="-1073782"/>
            <a:ext cx="6096851" cy="4572638"/>
          </a:xfrm>
          <a:prstGeom prst="rect">
            <a:avLst/>
          </a:prstGeom>
        </p:spPr>
      </p:pic>
      <p:pic>
        <p:nvPicPr>
          <p:cNvPr id="53" name="図 52">
            <a:extLst>
              <a:ext uri="{FF2B5EF4-FFF2-40B4-BE49-F238E27FC236}">
                <a16:creationId xmlns:a16="http://schemas.microsoft.com/office/drawing/2014/main" id="{96EE58ED-A848-41DB-97BA-BE426270556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2141911" y="-1050604"/>
            <a:ext cx="6096851" cy="4572638"/>
          </a:xfrm>
          <a:prstGeom prst="rect">
            <a:avLst/>
          </a:prstGeom>
        </p:spPr>
      </p:pic>
      <p:pic>
        <p:nvPicPr>
          <p:cNvPr id="55" name="図 54" descr="地面 が含まれている画像&#10;&#10;高い精度で生成された説明">
            <a:extLst>
              <a:ext uri="{FF2B5EF4-FFF2-40B4-BE49-F238E27FC236}">
                <a16:creationId xmlns:a16="http://schemas.microsoft.com/office/drawing/2014/main" id="{911315EC-1D5B-4664-836E-1E52A50F2A0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8445321" y="-1081402"/>
            <a:ext cx="6096851" cy="4572638"/>
          </a:xfrm>
          <a:prstGeom prst="rect">
            <a:avLst/>
          </a:prstGeom>
        </p:spPr>
      </p:pic>
      <p:pic>
        <p:nvPicPr>
          <p:cNvPr id="58" name="図 57" descr="地面, 犬 が含まれている画像&#10;&#10;高い精度で生成された説明">
            <a:extLst>
              <a:ext uri="{FF2B5EF4-FFF2-40B4-BE49-F238E27FC236}">
                <a16:creationId xmlns:a16="http://schemas.microsoft.com/office/drawing/2014/main" id="{8FA7A79D-3873-424A-85F7-C8EF7FBAD75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375139" y="-1081402"/>
            <a:ext cx="6096851" cy="4572638"/>
          </a:xfrm>
          <a:prstGeom prst="rect">
            <a:avLst/>
          </a:prstGeom>
        </p:spPr>
      </p:pic>
      <p:pic>
        <p:nvPicPr>
          <p:cNvPr id="60" name="図 59" descr="おもちゃ, レゴ が含まれている画像&#10;&#10;非常に高い精度で生成された説明">
            <a:extLst>
              <a:ext uri="{FF2B5EF4-FFF2-40B4-BE49-F238E27FC236}">
                <a16:creationId xmlns:a16="http://schemas.microsoft.com/office/drawing/2014/main" id="{04FCEC8C-54F7-4CB2-BB4B-DEDDC1C6FD4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362803" y="3566160"/>
            <a:ext cx="6096851" cy="4572638"/>
          </a:xfrm>
          <a:prstGeom prst="rect">
            <a:avLst/>
          </a:prstGeom>
        </p:spPr>
      </p:pic>
      <p:pic>
        <p:nvPicPr>
          <p:cNvPr id="62" name="図 61">
            <a:extLst>
              <a:ext uri="{FF2B5EF4-FFF2-40B4-BE49-F238E27FC236}">
                <a16:creationId xmlns:a16="http://schemas.microsoft.com/office/drawing/2014/main" id="{F8AE3508-BB8C-4E50-A9D2-4B792923261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061449" y="3566160"/>
            <a:ext cx="6096851" cy="4572638"/>
          </a:xfrm>
          <a:prstGeom prst="rect">
            <a:avLst/>
          </a:prstGeom>
        </p:spPr>
      </p:pic>
      <p:sp>
        <p:nvSpPr>
          <p:cNvPr id="122" name="テキスト ボックス 121">
            <a:extLst>
              <a:ext uri="{FF2B5EF4-FFF2-40B4-BE49-F238E27FC236}">
                <a16:creationId xmlns:a16="http://schemas.microsoft.com/office/drawing/2014/main" id="{930F4DC1-577C-45A8-B69B-10ACB0F6C775}"/>
              </a:ext>
            </a:extLst>
          </p:cNvPr>
          <p:cNvSpPr txBox="1"/>
          <p:nvPr/>
        </p:nvSpPr>
        <p:spPr>
          <a:xfrm>
            <a:off x="8192285" y="1236034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solidFill>
                  <a:schemeClr val="bg1"/>
                </a:solidFill>
              </a:rPr>
              <a:t>+1</a:t>
            </a:r>
            <a:endParaRPr kumimoji="1" lang="ja-JP" altLang="en-US" sz="4400" dirty="0">
              <a:solidFill>
                <a:schemeClr val="bg1"/>
              </a:solidFill>
            </a:endParaRPr>
          </a:p>
        </p:txBody>
      </p:sp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B03B3C72-9983-4D70-8ABA-F29CC8A23477}"/>
              </a:ext>
            </a:extLst>
          </p:cNvPr>
          <p:cNvSpPr txBox="1"/>
          <p:nvPr/>
        </p:nvSpPr>
        <p:spPr>
          <a:xfrm>
            <a:off x="21071516" y="466274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400" dirty="0">
                <a:solidFill>
                  <a:schemeClr val="bg1"/>
                </a:solidFill>
              </a:rPr>
              <a:t>+1</a:t>
            </a:r>
            <a:endParaRPr kumimoji="1" lang="ja-JP" altLang="en-US" sz="4400" dirty="0">
              <a:solidFill>
                <a:schemeClr val="bg1"/>
              </a:solidFill>
            </a:endParaRPr>
          </a:p>
        </p:txBody>
      </p:sp>
      <p:sp>
        <p:nvSpPr>
          <p:cNvPr id="66" name="楕円 65">
            <a:extLst>
              <a:ext uri="{FF2B5EF4-FFF2-40B4-BE49-F238E27FC236}">
                <a16:creationId xmlns:a16="http://schemas.microsoft.com/office/drawing/2014/main" id="{49D0E9E1-F3A9-4881-9092-85A77D836D8C}"/>
              </a:ext>
            </a:extLst>
          </p:cNvPr>
          <p:cNvSpPr/>
          <p:nvPr/>
        </p:nvSpPr>
        <p:spPr bwMode="auto">
          <a:xfrm>
            <a:off x="26803775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4" name="楕円 123">
            <a:extLst>
              <a:ext uri="{FF2B5EF4-FFF2-40B4-BE49-F238E27FC236}">
                <a16:creationId xmlns:a16="http://schemas.microsoft.com/office/drawing/2014/main" id="{42FCE14A-6CC5-476F-A509-0909EB96CEC6}"/>
              </a:ext>
            </a:extLst>
          </p:cNvPr>
          <p:cNvSpPr/>
          <p:nvPr/>
        </p:nvSpPr>
        <p:spPr bwMode="auto">
          <a:xfrm>
            <a:off x="20574000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0" name="楕円 129">
            <a:extLst>
              <a:ext uri="{FF2B5EF4-FFF2-40B4-BE49-F238E27FC236}">
                <a16:creationId xmlns:a16="http://schemas.microsoft.com/office/drawing/2014/main" id="{C119358E-6A1E-472C-9C2A-28106DADD90A}"/>
              </a:ext>
            </a:extLst>
          </p:cNvPr>
          <p:cNvSpPr/>
          <p:nvPr/>
        </p:nvSpPr>
        <p:spPr bwMode="auto">
          <a:xfrm>
            <a:off x="14199025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6" name="楕円 135">
            <a:extLst>
              <a:ext uri="{FF2B5EF4-FFF2-40B4-BE49-F238E27FC236}">
                <a16:creationId xmlns:a16="http://schemas.microsoft.com/office/drawing/2014/main" id="{BC31D781-C8B7-4AF9-B019-6812BB3A43C4}"/>
              </a:ext>
            </a:extLst>
          </p:cNvPr>
          <p:cNvSpPr/>
          <p:nvPr/>
        </p:nvSpPr>
        <p:spPr bwMode="auto">
          <a:xfrm>
            <a:off x="7833363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2" name="楕円 141">
            <a:extLst>
              <a:ext uri="{FF2B5EF4-FFF2-40B4-BE49-F238E27FC236}">
                <a16:creationId xmlns:a16="http://schemas.microsoft.com/office/drawing/2014/main" id="{C1E0976A-EDBE-4A63-8F26-61AACE6D1AAE}"/>
              </a:ext>
            </a:extLst>
          </p:cNvPr>
          <p:cNvSpPr/>
          <p:nvPr/>
        </p:nvSpPr>
        <p:spPr bwMode="auto">
          <a:xfrm>
            <a:off x="1603588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8" name="楕円 147">
            <a:extLst>
              <a:ext uri="{FF2B5EF4-FFF2-40B4-BE49-F238E27FC236}">
                <a16:creationId xmlns:a16="http://schemas.microsoft.com/office/drawing/2014/main" id="{E82265C0-8E62-4647-992E-2CF3571FCB58}"/>
              </a:ext>
            </a:extLst>
          </p:cNvPr>
          <p:cNvSpPr/>
          <p:nvPr/>
        </p:nvSpPr>
        <p:spPr bwMode="auto">
          <a:xfrm>
            <a:off x="-4626187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4" name="楕円 153">
            <a:extLst>
              <a:ext uri="{FF2B5EF4-FFF2-40B4-BE49-F238E27FC236}">
                <a16:creationId xmlns:a16="http://schemas.microsoft.com/office/drawing/2014/main" id="{15B794E5-FE4B-47AF-8A2B-9014163744AF}"/>
              </a:ext>
            </a:extLst>
          </p:cNvPr>
          <p:cNvSpPr/>
          <p:nvPr/>
        </p:nvSpPr>
        <p:spPr bwMode="auto">
          <a:xfrm>
            <a:off x="-11001162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0" name="楕円 159">
            <a:extLst>
              <a:ext uri="{FF2B5EF4-FFF2-40B4-BE49-F238E27FC236}">
                <a16:creationId xmlns:a16="http://schemas.microsoft.com/office/drawing/2014/main" id="{80245619-189F-404B-87A6-9512FB297AF9}"/>
              </a:ext>
            </a:extLst>
          </p:cNvPr>
          <p:cNvSpPr/>
          <p:nvPr/>
        </p:nvSpPr>
        <p:spPr bwMode="auto">
          <a:xfrm>
            <a:off x="-17335498" y="8904932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7" name="部分円 186">
            <a:extLst>
              <a:ext uri="{FF2B5EF4-FFF2-40B4-BE49-F238E27FC236}">
                <a16:creationId xmlns:a16="http://schemas.microsoft.com/office/drawing/2014/main" id="{A765F996-316B-4676-88A0-54C3A746A4D8}"/>
              </a:ext>
            </a:extLst>
          </p:cNvPr>
          <p:cNvSpPr/>
          <p:nvPr/>
        </p:nvSpPr>
        <p:spPr bwMode="auto">
          <a:xfrm rot="4665861">
            <a:off x="7790800" y="8663973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8" name="部分円 187">
            <a:extLst>
              <a:ext uri="{FF2B5EF4-FFF2-40B4-BE49-F238E27FC236}">
                <a16:creationId xmlns:a16="http://schemas.microsoft.com/office/drawing/2014/main" id="{AD80AE7C-F26E-49E7-87CA-B69157772261}"/>
              </a:ext>
            </a:extLst>
          </p:cNvPr>
          <p:cNvSpPr/>
          <p:nvPr/>
        </p:nvSpPr>
        <p:spPr bwMode="auto">
          <a:xfrm rot="5119233">
            <a:off x="14127164" y="8663973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9" name="部分円 188">
            <a:extLst>
              <a:ext uri="{FF2B5EF4-FFF2-40B4-BE49-F238E27FC236}">
                <a16:creationId xmlns:a16="http://schemas.microsoft.com/office/drawing/2014/main" id="{4BDCC6B1-A60F-4C5E-A32B-4A89AA8B8542}"/>
              </a:ext>
            </a:extLst>
          </p:cNvPr>
          <p:cNvSpPr/>
          <p:nvPr/>
        </p:nvSpPr>
        <p:spPr bwMode="auto">
          <a:xfrm rot="3045407">
            <a:off x="1539028" y="8619678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0" name="部分円 189">
            <a:extLst>
              <a:ext uri="{FF2B5EF4-FFF2-40B4-BE49-F238E27FC236}">
                <a16:creationId xmlns:a16="http://schemas.microsoft.com/office/drawing/2014/main" id="{E1FF77B7-4861-48C6-B56A-8384A0C6615D}"/>
              </a:ext>
            </a:extLst>
          </p:cNvPr>
          <p:cNvSpPr/>
          <p:nvPr/>
        </p:nvSpPr>
        <p:spPr bwMode="auto">
          <a:xfrm rot="1220025">
            <a:off x="-4709774" y="8663971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1" name="部分円 190">
            <a:extLst>
              <a:ext uri="{FF2B5EF4-FFF2-40B4-BE49-F238E27FC236}">
                <a16:creationId xmlns:a16="http://schemas.microsoft.com/office/drawing/2014/main" id="{8D91F1CA-3D58-4C06-A797-4615003B2106}"/>
              </a:ext>
            </a:extLst>
          </p:cNvPr>
          <p:cNvSpPr/>
          <p:nvPr/>
        </p:nvSpPr>
        <p:spPr bwMode="auto">
          <a:xfrm rot="21418582">
            <a:off x="-10941468" y="8619678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2" name="部分円 191">
            <a:extLst>
              <a:ext uri="{FF2B5EF4-FFF2-40B4-BE49-F238E27FC236}">
                <a16:creationId xmlns:a16="http://schemas.microsoft.com/office/drawing/2014/main" id="{84CD83B2-2D0A-4C89-A8EB-482B4F16DF3D}"/>
              </a:ext>
            </a:extLst>
          </p:cNvPr>
          <p:cNvSpPr/>
          <p:nvPr/>
        </p:nvSpPr>
        <p:spPr bwMode="auto">
          <a:xfrm rot="21418582">
            <a:off x="-17447051" y="8619678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3" name="部分円 192">
            <a:extLst>
              <a:ext uri="{FF2B5EF4-FFF2-40B4-BE49-F238E27FC236}">
                <a16:creationId xmlns:a16="http://schemas.microsoft.com/office/drawing/2014/main" id="{AF5BBC63-82B0-44BE-8FFC-E18FA00D3584}"/>
              </a:ext>
            </a:extLst>
          </p:cNvPr>
          <p:cNvSpPr/>
          <p:nvPr/>
        </p:nvSpPr>
        <p:spPr bwMode="auto">
          <a:xfrm rot="5119233">
            <a:off x="20543350" y="8663974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4" name="部分円 193">
            <a:extLst>
              <a:ext uri="{FF2B5EF4-FFF2-40B4-BE49-F238E27FC236}">
                <a16:creationId xmlns:a16="http://schemas.microsoft.com/office/drawing/2014/main" id="{174EDBE5-93A5-4D56-B0E2-4C3D7BF877D4}"/>
              </a:ext>
            </a:extLst>
          </p:cNvPr>
          <p:cNvSpPr/>
          <p:nvPr/>
        </p:nvSpPr>
        <p:spPr bwMode="auto">
          <a:xfrm rot="4331756">
            <a:off x="-17329412" y="9265013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5" name="部分円 194">
            <a:extLst>
              <a:ext uri="{FF2B5EF4-FFF2-40B4-BE49-F238E27FC236}">
                <a16:creationId xmlns:a16="http://schemas.microsoft.com/office/drawing/2014/main" id="{0233B1EB-8C6F-4259-85C0-79E337D992E4}"/>
              </a:ext>
            </a:extLst>
          </p:cNvPr>
          <p:cNvSpPr/>
          <p:nvPr/>
        </p:nvSpPr>
        <p:spPr bwMode="auto">
          <a:xfrm rot="4331756">
            <a:off x="-11046658" y="9110625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6" name="部分円 195">
            <a:extLst>
              <a:ext uri="{FF2B5EF4-FFF2-40B4-BE49-F238E27FC236}">
                <a16:creationId xmlns:a16="http://schemas.microsoft.com/office/drawing/2014/main" id="{D133D611-E233-4EA2-8609-835BA8EFC294}"/>
              </a:ext>
            </a:extLst>
          </p:cNvPr>
          <p:cNvSpPr/>
          <p:nvPr/>
        </p:nvSpPr>
        <p:spPr bwMode="auto">
          <a:xfrm rot="3542851">
            <a:off x="-4722614" y="9346595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7" name="部分円 196">
            <a:extLst>
              <a:ext uri="{FF2B5EF4-FFF2-40B4-BE49-F238E27FC236}">
                <a16:creationId xmlns:a16="http://schemas.microsoft.com/office/drawing/2014/main" id="{D36C94F7-C2F0-482B-9281-CF0C95434571}"/>
              </a:ext>
            </a:extLst>
          </p:cNvPr>
          <p:cNvSpPr/>
          <p:nvPr/>
        </p:nvSpPr>
        <p:spPr bwMode="auto">
          <a:xfrm rot="1658027">
            <a:off x="1524707" y="9205067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8" name="部分円 197">
            <a:extLst>
              <a:ext uri="{FF2B5EF4-FFF2-40B4-BE49-F238E27FC236}">
                <a16:creationId xmlns:a16="http://schemas.microsoft.com/office/drawing/2014/main" id="{AF4BE573-E28A-4ED6-A290-EA54E204A3D4}"/>
              </a:ext>
            </a:extLst>
          </p:cNvPr>
          <p:cNvSpPr/>
          <p:nvPr/>
        </p:nvSpPr>
        <p:spPr bwMode="auto">
          <a:xfrm rot="21428806">
            <a:off x="7838898" y="9205067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9" name="部分円 198">
            <a:extLst>
              <a:ext uri="{FF2B5EF4-FFF2-40B4-BE49-F238E27FC236}">
                <a16:creationId xmlns:a16="http://schemas.microsoft.com/office/drawing/2014/main" id="{46A00221-5256-4096-ADE4-BD597EBDA6F6}"/>
              </a:ext>
            </a:extLst>
          </p:cNvPr>
          <p:cNvSpPr/>
          <p:nvPr/>
        </p:nvSpPr>
        <p:spPr bwMode="auto">
          <a:xfrm rot="21428806">
            <a:off x="14127163" y="9205066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0" name="部分円 199">
            <a:extLst>
              <a:ext uri="{FF2B5EF4-FFF2-40B4-BE49-F238E27FC236}">
                <a16:creationId xmlns:a16="http://schemas.microsoft.com/office/drawing/2014/main" id="{3C84D29E-FF1A-4DC2-A244-CFD92F8AF20D}"/>
              </a:ext>
            </a:extLst>
          </p:cNvPr>
          <p:cNvSpPr/>
          <p:nvPr/>
        </p:nvSpPr>
        <p:spPr bwMode="auto">
          <a:xfrm rot="21428806">
            <a:off x="20444840" y="9205065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1" name="部分円 200">
            <a:extLst>
              <a:ext uri="{FF2B5EF4-FFF2-40B4-BE49-F238E27FC236}">
                <a16:creationId xmlns:a16="http://schemas.microsoft.com/office/drawing/2014/main" id="{B6FE67FC-D266-416D-8507-8339890E5550}"/>
              </a:ext>
            </a:extLst>
          </p:cNvPr>
          <p:cNvSpPr/>
          <p:nvPr/>
        </p:nvSpPr>
        <p:spPr bwMode="auto">
          <a:xfrm rot="21428806">
            <a:off x="26703375" y="9205064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2" name="部分円 201">
            <a:extLst>
              <a:ext uri="{FF2B5EF4-FFF2-40B4-BE49-F238E27FC236}">
                <a16:creationId xmlns:a16="http://schemas.microsoft.com/office/drawing/2014/main" id="{69E00D6B-193A-49BC-9761-B433BF759E2E}"/>
              </a:ext>
            </a:extLst>
          </p:cNvPr>
          <p:cNvSpPr/>
          <p:nvPr/>
        </p:nvSpPr>
        <p:spPr bwMode="auto">
          <a:xfrm rot="9085419">
            <a:off x="26756107" y="8700761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18" name="グループ化 117">
            <a:extLst>
              <a:ext uri="{FF2B5EF4-FFF2-40B4-BE49-F238E27FC236}">
                <a16:creationId xmlns:a16="http://schemas.microsoft.com/office/drawing/2014/main" id="{5765C30C-6D78-475D-99A7-F6D19A5804F5}"/>
              </a:ext>
            </a:extLst>
          </p:cNvPr>
          <p:cNvGrpSpPr/>
          <p:nvPr/>
        </p:nvGrpSpPr>
        <p:grpSpPr>
          <a:xfrm rot="9738505">
            <a:off x="28458586" y="10427052"/>
            <a:ext cx="527894" cy="455081"/>
            <a:chOff x="24414480" y="5212080"/>
            <a:chExt cx="644473" cy="555580"/>
          </a:xfrm>
        </p:grpSpPr>
        <p:sp>
          <p:nvSpPr>
            <p:cNvPr id="116" name="二等辺三角形 115">
              <a:extLst>
                <a:ext uri="{FF2B5EF4-FFF2-40B4-BE49-F238E27FC236}">
                  <a16:creationId xmlns:a16="http://schemas.microsoft.com/office/drawing/2014/main" id="{2F44B0A7-768C-4545-A51A-D25B76E5814B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17" name="二等辺三角形 116">
              <a:extLst>
                <a:ext uri="{FF2B5EF4-FFF2-40B4-BE49-F238E27FC236}">
                  <a16:creationId xmlns:a16="http://schemas.microsoft.com/office/drawing/2014/main" id="{52DBBC61-F31F-4618-987A-D70FC9E28FCD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20" name="二等辺三角形 119">
            <a:extLst>
              <a:ext uri="{FF2B5EF4-FFF2-40B4-BE49-F238E27FC236}">
                <a16:creationId xmlns:a16="http://schemas.microsoft.com/office/drawing/2014/main" id="{06D0F47B-2D57-4C81-B562-EE1F4B03C8E8}"/>
              </a:ext>
            </a:extLst>
          </p:cNvPr>
          <p:cNvSpPr/>
          <p:nvPr/>
        </p:nvSpPr>
        <p:spPr bwMode="auto">
          <a:xfrm>
            <a:off x="28458586" y="11028093"/>
            <a:ext cx="527894" cy="455081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1" name="二等辺三角形 120">
            <a:extLst>
              <a:ext uri="{FF2B5EF4-FFF2-40B4-BE49-F238E27FC236}">
                <a16:creationId xmlns:a16="http://schemas.microsoft.com/office/drawing/2014/main" id="{65731D2F-FEAC-46E8-8DB4-FB6FFD48FCC4}"/>
              </a:ext>
            </a:extLst>
          </p:cNvPr>
          <p:cNvSpPr/>
          <p:nvPr/>
        </p:nvSpPr>
        <p:spPr bwMode="auto">
          <a:xfrm>
            <a:off x="28550650" y="11035895"/>
            <a:ext cx="349530" cy="301319"/>
          </a:xfrm>
          <a:prstGeom prst="triangle">
            <a:avLst/>
          </a:prstGeom>
          <a:solidFill>
            <a:srgbClr val="88222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25" name="グループ化 124">
            <a:extLst>
              <a:ext uri="{FF2B5EF4-FFF2-40B4-BE49-F238E27FC236}">
                <a16:creationId xmlns:a16="http://schemas.microsoft.com/office/drawing/2014/main" id="{C9120E61-551D-4932-8072-618FBE40ED3B}"/>
              </a:ext>
            </a:extLst>
          </p:cNvPr>
          <p:cNvGrpSpPr/>
          <p:nvPr/>
        </p:nvGrpSpPr>
        <p:grpSpPr>
          <a:xfrm rot="5400000">
            <a:off x="22228811" y="10427052"/>
            <a:ext cx="527894" cy="455081"/>
            <a:chOff x="24414480" y="5212080"/>
            <a:chExt cx="644473" cy="555580"/>
          </a:xfrm>
        </p:grpSpPr>
        <p:sp>
          <p:nvSpPr>
            <p:cNvPr id="126" name="二等辺三角形 125">
              <a:extLst>
                <a:ext uri="{FF2B5EF4-FFF2-40B4-BE49-F238E27FC236}">
                  <a16:creationId xmlns:a16="http://schemas.microsoft.com/office/drawing/2014/main" id="{DEC66AF7-C9A7-49D9-8DF2-F815FE91C81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27" name="二等辺三角形 126">
              <a:extLst>
                <a:ext uri="{FF2B5EF4-FFF2-40B4-BE49-F238E27FC236}">
                  <a16:creationId xmlns:a16="http://schemas.microsoft.com/office/drawing/2014/main" id="{85CE1C43-12FE-4A8F-A713-180C255017A5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28" name="二等辺三角形 127">
            <a:extLst>
              <a:ext uri="{FF2B5EF4-FFF2-40B4-BE49-F238E27FC236}">
                <a16:creationId xmlns:a16="http://schemas.microsoft.com/office/drawing/2014/main" id="{117DEFF8-26E5-4536-8542-313684F05CFB}"/>
              </a:ext>
            </a:extLst>
          </p:cNvPr>
          <p:cNvSpPr/>
          <p:nvPr/>
        </p:nvSpPr>
        <p:spPr bwMode="auto">
          <a:xfrm>
            <a:off x="22228811" y="11028093"/>
            <a:ext cx="527894" cy="455081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9" name="二等辺三角形 128">
            <a:extLst>
              <a:ext uri="{FF2B5EF4-FFF2-40B4-BE49-F238E27FC236}">
                <a16:creationId xmlns:a16="http://schemas.microsoft.com/office/drawing/2014/main" id="{CECB7D8A-89CD-46A1-A4E0-29FDC39E9CE9}"/>
              </a:ext>
            </a:extLst>
          </p:cNvPr>
          <p:cNvSpPr/>
          <p:nvPr/>
        </p:nvSpPr>
        <p:spPr bwMode="auto">
          <a:xfrm>
            <a:off x="22320875" y="11035895"/>
            <a:ext cx="349530" cy="301319"/>
          </a:xfrm>
          <a:prstGeom prst="triangle">
            <a:avLst/>
          </a:prstGeom>
          <a:solidFill>
            <a:srgbClr val="88222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31" name="グループ化 130">
            <a:extLst>
              <a:ext uri="{FF2B5EF4-FFF2-40B4-BE49-F238E27FC236}">
                <a16:creationId xmlns:a16="http://schemas.microsoft.com/office/drawing/2014/main" id="{CDCF1266-9128-4073-8ACB-495D82CC180F}"/>
              </a:ext>
            </a:extLst>
          </p:cNvPr>
          <p:cNvGrpSpPr/>
          <p:nvPr/>
        </p:nvGrpSpPr>
        <p:grpSpPr>
          <a:xfrm rot="5400000">
            <a:off x="15853836" y="10427052"/>
            <a:ext cx="527894" cy="455081"/>
            <a:chOff x="24414480" y="5212080"/>
            <a:chExt cx="644473" cy="555580"/>
          </a:xfrm>
        </p:grpSpPr>
        <p:sp>
          <p:nvSpPr>
            <p:cNvPr id="132" name="二等辺三角形 131">
              <a:extLst>
                <a:ext uri="{FF2B5EF4-FFF2-40B4-BE49-F238E27FC236}">
                  <a16:creationId xmlns:a16="http://schemas.microsoft.com/office/drawing/2014/main" id="{68CC7F0B-618B-40E8-8ED3-B4811D4ED03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33" name="二等辺三角形 132">
              <a:extLst>
                <a:ext uri="{FF2B5EF4-FFF2-40B4-BE49-F238E27FC236}">
                  <a16:creationId xmlns:a16="http://schemas.microsoft.com/office/drawing/2014/main" id="{C2CEFF4B-1641-4731-9C54-BC943C993B46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34" name="二等辺三角形 133">
            <a:extLst>
              <a:ext uri="{FF2B5EF4-FFF2-40B4-BE49-F238E27FC236}">
                <a16:creationId xmlns:a16="http://schemas.microsoft.com/office/drawing/2014/main" id="{F4348501-C37C-488D-9847-19D684049D86}"/>
              </a:ext>
            </a:extLst>
          </p:cNvPr>
          <p:cNvSpPr/>
          <p:nvPr/>
        </p:nvSpPr>
        <p:spPr bwMode="auto">
          <a:xfrm>
            <a:off x="15853836" y="11028093"/>
            <a:ext cx="527894" cy="455081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5" name="二等辺三角形 134">
            <a:extLst>
              <a:ext uri="{FF2B5EF4-FFF2-40B4-BE49-F238E27FC236}">
                <a16:creationId xmlns:a16="http://schemas.microsoft.com/office/drawing/2014/main" id="{4C98D7BE-256C-4D98-BB33-EDE970A1BB0B}"/>
              </a:ext>
            </a:extLst>
          </p:cNvPr>
          <p:cNvSpPr/>
          <p:nvPr/>
        </p:nvSpPr>
        <p:spPr bwMode="auto">
          <a:xfrm>
            <a:off x="15945900" y="11035895"/>
            <a:ext cx="349530" cy="301319"/>
          </a:xfrm>
          <a:prstGeom prst="triangle">
            <a:avLst/>
          </a:prstGeom>
          <a:solidFill>
            <a:srgbClr val="88222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37" name="グループ化 136">
            <a:extLst>
              <a:ext uri="{FF2B5EF4-FFF2-40B4-BE49-F238E27FC236}">
                <a16:creationId xmlns:a16="http://schemas.microsoft.com/office/drawing/2014/main" id="{25A54B5E-0E0E-4DDF-8542-3354F1878721}"/>
              </a:ext>
            </a:extLst>
          </p:cNvPr>
          <p:cNvGrpSpPr/>
          <p:nvPr/>
        </p:nvGrpSpPr>
        <p:grpSpPr>
          <a:xfrm rot="4500000">
            <a:off x="9488174" y="10427052"/>
            <a:ext cx="527894" cy="455081"/>
            <a:chOff x="24414480" y="5212080"/>
            <a:chExt cx="644473" cy="555580"/>
          </a:xfrm>
        </p:grpSpPr>
        <p:sp>
          <p:nvSpPr>
            <p:cNvPr id="138" name="二等辺三角形 137">
              <a:extLst>
                <a:ext uri="{FF2B5EF4-FFF2-40B4-BE49-F238E27FC236}">
                  <a16:creationId xmlns:a16="http://schemas.microsoft.com/office/drawing/2014/main" id="{8B7F4477-82D3-43DF-9757-123EBD8F6AB2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39" name="二等辺三角形 138">
              <a:extLst>
                <a:ext uri="{FF2B5EF4-FFF2-40B4-BE49-F238E27FC236}">
                  <a16:creationId xmlns:a16="http://schemas.microsoft.com/office/drawing/2014/main" id="{56D037A6-629C-49EE-A936-2EB815947B0E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67" name="グループ化 166">
            <a:extLst>
              <a:ext uri="{FF2B5EF4-FFF2-40B4-BE49-F238E27FC236}">
                <a16:creationId xmlns:a16="http://schemas.microsoft.com/office/drawing/2014/main" id="{771EF29D-8E3D-4F87-9238-8F063B1E6F4E}"/>
              </a:ext>
            </a:extLst>
          </p:cNvPr>
          <p:cNvGrpSpPr/>
          <p:nvPr/>
        </p:nvGrpSpPr>
        <p:grpSpPr>
          <a:xfrm>
            <a:off x="9488174" y="11028093"/>
            <a:ext cx="527894" cy="455081"/>
            <a:chOff x="9488174" y="3125582"/>
            <a:chExt cx="527894" cy="455081"/>
          </a:xfrm>
        </p:grpSpPr>
        <p:sp>
          <p:nvSpPr>
            <p:cNvPr id="140" name="二等辺三角形 139">
              <a:extLst>
                <a:ext uri="{FF2B5EF4-FFF2-40B4-BE49-F238E27FC236}">
                  <a16:creationId xmlns:a16="http://schemas.microsoft.com/office/drawing/2014/main" id="{40DBFBC3-A9BA-4722-B5A0-16E9F71FC99E}"/>
                </a:ext>
              </a:extLst>
            </p:cNvPr>
            <p:cNvSpPr/>
            <p:nvPr/>
          </p:nvSpPr>
          <p:spPr bwMode="auto">
            <a:xfrm>
              <a:off x="9488174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41" name="二等辺三角形 140">
              <a:extLst>
                <a:ext uri="{FF2B5EF4-FFF2-40B4-BE49-F238E27FC236}">
                  <a16:creationId xmlns:a16="http://schemas.microsoft.com/office/drawing/2014/main" id="{3C54D154-658D-4258-96B7-DD115BFF3E24}"/>
                </a:ext>
              </a:extLst>
            </p:cNvPr>
            <p:cNvSpPr/>
            <p:nvPr/>
          </p:nvSpPr>
          <p:spPr bwMode="auto">
            <a:xfrm>
              <a:off x="9580238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43" name="グループ化 142">
            <a:extLst>
              <a:ext uri="{FF2B5EF4-FFF2-40B4-BE49-F238E27FC236}">
                <a16:creationId xmlns:a16="http://schemas.microsoft.com/office/drawing/2014/main" id="{A8120A67-2847-436B-9A50-03DA16ADF994}"/>
              </a:ext>
            </a:extLst>
          </p:cNvPr>
          <p:cNvGrpSpPr/>
          <p:nvPr/>
        </p:nvGrpSpPr>
        <p:grpSpPr>
          <a:xfrm rot="2866151">
            <a:off x="3258399" y="10427052"/>
            <a:ext cx="527894" cy="455081"/>
            <a:chOff x="24414480" y="5212080"/>
            <a:chExt cx="644473" cy="555580"/>
          </a:xfrm>
        </p:grpSpPr>
        <p:sp>
          <p:nvSpPr>
            <p:cNvPr id="144" name="二等辺三角形 143">
              <a:extLst>
                <a:ext uri="{FF2B5EF4-FFF2-40B4-BE49-F238E27FC236}">
                  <a16:creationId xmlns:a16="http://schemas.microsoft.com/office/drawing/2014/main" id="{0DC7AB89-29C4-47F2-A632-980227711E7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45" name="二等辺三角形 144">
              <a:extLst>
                <a:ext uri="{FF2B5EF4-FFF2-40B4-BE49-F238E27FC236}">
                  <a16:creationId xmlns:a16="http://schemas.microsoft.com/office/drawing/2014/main" id="{0C292AA4-72C9-4554-945E-53612FAC1CAA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020ECD06-6793-4082-8745-5449D1234EAF}"/>
              </a:ext>
            </a:extLst>
          </p:cNvPr>
          <p:cNvGrpSpPr/>
          <p:nvPr/>
        </p:nvGrpSpPr>
        <p:grpSpPr>
          <a:xfrm rot="1649560">
            <a:off x="3258399" y="11028093"/>
            <a:ext cx="527894" cy="455081"/>
            <a:chOff x="3258399" y="3125582"/>
            <a:chExt cx="527894" cy="455081"/>
          </a:xfrm>
        </p:grpSpPr>
        <p:sp>
          <p:nvSpPr>
            <p:cNvPr id="146" name="二等辺三角形 145">
              <a:extLst>
                <a:ext uri="{FF2B5EF4-FFF2-40B4-BE49-F238E27FC236}">
                  <a16:creationId xmlns:a16="http://schemas.microsoft.com/office/drawing/2014/main" id="{78011BE8-4F4E-4C68-BBFD-60AF7E6AA385}"/>
                </a:ext>
              </a:extLst>
            </p:cNvPr>
            <p:cNvSpPr/>
            <p:nvPr/>
          </p:nvSpPr>
          <p:spPr bwMode="auto">
            <a:xfrm>
              <a:off x="3258399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47" name="二等辺三角形 146">
              <a:extLst>
                <a:ext uri="{FF2B5EF4-FFF2-40B4-BE49-F238E27FC236}">
                  <a16:creationId xmlns:a16="http://schemas.microsoft.com/office/drawing/2014/main" id="{DAC4E3E5-3B56-4DED-A705-F59E6209F7CC}"/>
                </a:ext>
              </a:extLst>
            </p:cNvPr>
            <p:cNvSpPr/>
            <p:nvPr/>
          </p:nvSpPr>
          <p:spPr bwMode="auto">
            <a:xfrm>
              <a:off x="3350463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49" name="グループ化 148">
            <a:extLst>
              <a:ext uri="{FF2B5EF4-FFF2-40B4-BE49-F238E27FC236}">
                <a16:creationId xmlns:a16="http://schemas.microsoft.com/office/drawing/2014/main" id="{9EB736C4-4B36-458B-A7C1-B3CE6C434ADB}"/>
              </a:ext>
            </a:extLst>
          </p:cNvPr>
          <p:cNvGrpSpPr/>
          <p:nvPr/>
        </p:nvGrpSpPr>
        <p:grpSpPr>
          <a:xfrm rot="1334402">
            <a:off x="-2971376" y="10427052"/>
            <a:ext cx="527894" cy="455081"/>
            <a:chOff x="24414480" y="5212080"/>
            <a:chExt cx="644473" cy="555580"/>
          </a:xfrm>
        </p:grpSpPr>
        <p:sp>
          <p:nvSpPr>
            <p:cNvPr id="150" name="二等辺三角形 149">
              <a:extLst>
                <a:ext uri="{FF2B5EF4-FFF2-40B4-BE49-F238E27FC236}">
                  <a16:creationId xmlns:a16="http://schemas.microsoft.com/office/drawing/2014/main" id="{7121224B-3BC0-4389-AF0B-A995EDDD045A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1" name="二等辺三角形 150">
              <a:extLst>
                <a:ext uri="{FF2B5EF4-FFF2-40B4-BE49-F238E27FC236}">
                  <a16:creationId xmlns:a16="http://schemas.microsoft.com/office/drawing/2014/main" id="{B5CCD8F1-5781-4D1D-ADB3-C6CD09CFF07E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02E0246B-E958-4644-B353-349690692F2E}"/>
              </a:ext>
            </a:extLst>
          </p:cNvPr>
          <p:cNvGrpSpPr/>
          <p:nvPr/>
        </p:nvGrpSpPr>
        <p:grpSpPr>
          <a:xfrm rot="2779555">
            <a:off x="-2971376" y="11028093"/>
            <a:ext cx="527894" cy="455081"/>
            <a:chOff x="-2971376" y="3125582"/>
            <a:chExt cx="527894" cy="455081"/>
          </a:xfrm>
        </p:grpSpPr>
        <p:sp>
          <p:nvSpPr>
            <p:cNvPr id="152" name="二等辺三角形 151">
              <a:extLst>
                <a:ext uri="{FF2B5EF4-FFF2-40B4-BE49-F238E27FC236}">
                  <a16:creationId xmlns:a16="http://schemas.microsoft.com/office/drawing/2014/main" id="{D9A22163-FCE2-453B-A27B-98EC109D07E5}"/>
                </a:ext>
              </a:extLst>
            </p:cNvPr>
            <p:cNvSpPr/>
            <p:nvPr/>
          </p:nvSpPr>
          <p:spPr bwMode="auto">
            <a:xfrm>
              <a:off x="-2971376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3" name="二等辺三角形 152">
              <a:extLst>
                <a:ext uri="{FF2B5EF4-FFF2-40B4-BE49-F238E27FC236}">
                  <a16:creationId xmlns:a16="http://schemas.microsoft.com/office/drawing/2014/main" id="{24232D94-5FF2-480F-9730-E92CA0488B87}"/>
                </a:ext>
              </a:extLst>
            </p:cNvPr>
            <p:cNvSpPr/>
            <p:nvPr/>
          </p:nvSpPr>
          <p:spPr bwMode="auto">
            <a:xfrm>
              <a:off x="-2879312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B0EA9451-143C-4EF0-BD76-DB3A145A42A0}"/>
              </a:ext>
            </a:extLst>
          </p:cNvPr>
          <p:cNvGrpSpPr/>
          <p:nvPr/>
        </p:nvGrpSpPr>
        <p:grpSpPr>
          <a:xfrm>
            <a:off x="-9346351" y="10427052"/>
            <a:ext cx="527894" cy="455081"/>
            <a:chOff x="24414480" y="5212080"/>
            <a:chExt cx="644473" cy="555580"/>
          </a:xfrm>
        </p:grpSpPr>
        <p:sp>
          <p:nvSpPr>
            <p:cNvPr id="156" name="二等辺三角形 155">
              <a:extLst>
                <a:ext uri="{FF2B5EF4-FFF2-40B4-BE49-F238E27FC236}">
                  <a16:creationId xmlns:a16="http://schemas.microsoft.com/office/drawing/2014/main" id="{A9E01C26-0463-45F3-9AD5-F35E5A4A74C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7" name="二等辺三角形 156">
              <a:extLst>
                <a:ext uri="{FF2B5EF4-FFF2-40B4-BE49-F238E27FC236}">
                  <a16:creationId xmlns:a16="http://schemas.microsoft.com/office/drawing/2014/main" id="{DED9B19F-B452-435A-9C2C-1213E8CCDCF9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2762BAA1-2E3A-4334-BB33-C87C64940BC6}"/>
              </a:ext>
            </a:extLst>
          </p:cNvPr>
          <p:cNvGrpSpPr/>
          <p:nvPr/>
        </p:nvGrpSpPr>
        <p:grpSpPr>
          <a:xfrm rot="3324903">
            <a:off x="-9346351" y="11028093"/>
            <a:ext cx="527894" cy="455081"/>
            <a:chOff x="-9346351" y="3125582"/>
            <a:chExt cx="527894" cy="455081"/>
          </a:xfrm>
        </p:grpSpPr>
        <p:sp>
          <p:nvSpPr>
            <p:cNvPr id="158" name="二等辺三角形 157">
              <a:extLst>
                <a:ext uri="{FF2B5EF4-FFF2-40B4-BE49-F238E27FC236}">
                  <a16:creationId xmlns:a16="http://schemas.microsoft.com/office/drawing/2014/main" id="{0E77FCA5-3D39-4F8D-96DA-0897CEB1F1B9}"/>
                </a:ext>
              </a:extLst>
            </p:cNvPr>
            <p:cNvSpPr/>
            <p:nvPr/>
          </p:nvSpPr>
          <p:spPr bwMode="auto">
            <a:xfrm>
              <a:off x="-9346351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9" name="二等辺三角形 158">
              <a:extLst>
                <a:ext uri="{FF2B5EF4-FFF2-40B4-BE49-F238E27FC236}">
                  <a16:creationId xmlns:a16="http://schemas.microsoft.com/office/drawing/2014/main" id="{B598FD60-6BE8-413F-A286-63816A6F1D1F}"/>
                </a:ext>
              </a:extLst>
            </p:cNvPr>
            <p:cNvSpPr/>
            <p:nvPr/>
          </p:nvSpPr>
          <p:spPr bwMode="auto">
            <a:xfrm>
              <a:off x="-9254287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5A8E61FA-9B4C-4276-AA66-F0742E8D0E52}"/>
              </a:ext>
            </a:extLst>
          </p:cNvPr>
          <p:cNvGrpSpPr/>
          <p:nvPr/>
        </p:nvGrpSpPr>
        <p:grpSpPr>
          <a:xfrm>
            <a:off x="-15680687" y="10427052"/>
            <a:ext cx="527894" cy="455081"/>
            <a:chOff x="24414480" y="5212080"/>
            <a:chExt cx="644473" cy="555580"/>
          </a:xfrm>
        </p:grpSpPr>
        <p:sp>
          <p:nvSpPr>
            <p:cNvPr id="162" name="二等辺三角形 161">
              <a:extLst>
                <a:ext uri="{FF2B5EF4-FFF2-40B4-BE49-F238E27FC236}">
                  <a16:creationId xmlns:a16="http://schemas.microsoft.com/office/drawing/2014/main" id="{D531BCBD-86DC-4DA8-B640-2667AFB04F05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63" name="二等辺三角形 162">
              <a:extLst>
                <a:ext uri="{FF2B5EF4-FFF2-40B4-BE49-F238E27FC236}">
                  <a16:creationId xmlns:a16="http://schemas.microsoft.com/office/drawing/2014/main" id="{50145805-D144-4562-9C54-0ACF65781C75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71" name="グループ化 170">
            <a:extLst>
              <a:ext uri="{FF2B5EF4-FFF2-40B4-BE49-F238E27FC236}">
                <a16:creationId xmlns:a16="http://schemas.microsoft.com/office/drawing/2014/main" id="{1BC34EFE-D4B6-4477-BCF9-E54EC0E1DE06}"/>
              </a:ext>
            </a:extLst>
          </p:cNvPr>
          <p:cNvGrpSpPr/>
          <p:nvPr/>
        </p:nvGrpSpPr>
        <p:grpSpPr>
          <a:xfrm rot="3600000">
            <a:off x="-15680687" y="11028093"/>
            <a:ext cx="527894" cy="455081"/>
            <a:chOff x="-15680687" y="3125582"/>
            <a:chExt cx="527894" cy="455081"/>
          </a:xfrm>
        </p:grpSpPr>
        <p:sp>
          <p:nvSpPr>
            <p:cNvPr id="164" name="二等辺三角形 163">
              <a:extLst>
                <a:ext uri="{FF2B5EF4-FFF2-40B4-BE49-F238E27FC236}">
                  <a16:creationId xmlns:a16="http://schemas.microsoft.com/office/drawing/2014/main" id="{03D9EC19-320B-43F4-A3A8-D2D11E628B21}"/>
                </a:ext>
              </a:extLst>
            </p:cNvPr>
            <p:cNvSpPr/>
            <p:nvPr/>
          </p:nvSpPr>
          <p:spPr bwMode="auto">
            <a:xfrm>
              <a:off x="-15680687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65" name="二等辺三角形 164">
              <a:extLst>
                <a:ext uri="{FF2B5EF4-FFF2-40B4-BE49-F238E27FC236}">
                  <a16:creationId xmlns:a16="http://schemas.microsoft.com/office/drawing/2014/main" id="{0DB30C7D-D223-48E0-82F6-5EAB5CF15888}"/>
                </a:ext>
              </a:extLst>
            </p:cNvPr>
            <p:cNvSpPr/>
            <p:nvPr/>
          </p:nvSpPr>
          <p:spPr bwMode="auto">
            <a:xfrm>
              <a:off x="-15588623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66" name="楕円 165">
            <a:extLst>
              <a:ext uri="{FF2B5EF4-FFF2-40B4-BE49-F238E27FC236}">
                <a16:creationId xmlns:a16="http://schemas.microsoft.com/office/drawing/2014/main" id="{D6A5EA43-8AEB-4CE5-AE0A-6D65BFC38875}"/>
              </a:ext>
            </a:extLst>
          </p:cNvPr>
          <p:cNvSpPr/>
          <p:nvPr/>
        </p:nvSpPr>
        <p:spPr bwMode="auto">
          <a:xfrm>
            <a:off x="-14015717" y="10427051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2" name="楕円 171">
            <a:extLst>
              <a:ext uri="{FF2B5EF4-FFF2-40B4-BE49-F238E27FC236}">
                <a16:creationId xmlns:a16="http://schemas.microsoft.com/office/drawing/2014/main" id="{23F89A03-5E3B-41B0-B0F4-87C3D40A5C62}"/>
              </a:ext>
            </a:extLst>
          </p:cNvPr>
          <p:cNvSpPr/>
          <p:nvPr/>
        </p:nvSpPr>
        <p:spPr bwMode="auto">
          <a:xfrm>
            <a:off x="-7762755" y="10515542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3" name="楕円 172">
            <a:extLst>
              <a:ext uri="{FF2B5EF4-FFF2-40B4-BE49-F238E27FC236}">
                <a16:creationId xmlns:a16="http://schemas.microsoft.com/office/drawing/2014/main" id="{A678E2C0-2CB8-4044-8948-9A145B5F45B5}"/>
              </a:ext>
            </a:extLst>
          </p:cNvPr>
          <p:cNvSpPr/>
          <p:nvPr/>
        </p:nvSpPr>
        <p:spPr bwMode="auto">
          <a:xfrm>
            <a:off x="-1462149" y="10545039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4" name="楕円 173">
            <a:extLst>
              <a:ext uri="{FF2B5EF4-FFF2-40B4-BE49-F238E27FC236}">
                <a16:creationId xmlns:a16="http://schemas.microsoft.com/office/drawing/2014/main" id="{631AF9AD-2218-4B4C-81FC-29D7E7CB0EDC}"/>
              </a:ext>
            </a:extLst>
          </p:cNvPr>
          <p:cNvSpPr/>
          <p:nvPr/>
        </p:nvSpPr>
        <p:spPr bwMode="auto">
          <a:xfrm>
            <a:off x="4668620" y="10574536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5" name="楕円 174">
            <a:extLst>
              <a:ext uri="{FF2B5EF4-FFF2-40B4-BE49-F238E27FC236}">
                <a16:creationId xmlns:a16="http://schemas.microsoft.com/office/drawing/2014/main" id="{F2AA29F2-9D36-439F-8A55-CD37CF590CAC}"/>
              </a:ext>
            </a:extLst>
          </p:cNvPr>
          <p:cNvSpPr/>
          <p:nvPr/>
        </p:nvSpPr>
        <p:spPr bwMode="auto">
          <a:xfrm>
            <a:off x="10827547" y="10474636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6" name="楕円 175">
            <a:extLst>
              <a:ext uri="{FF2B5EF4-FFF2-40B4-BE49-F238E27FC236}">
                <a16:creationId xmlns:a16="http://schemas.microsoft.com/office/drawing/2014/main" id="{2A556143-2E57-4B29-89C6-E19C59E80B84}"/>
              </a:ext>
            </a:extLst>
          </p:cNvPr>
          <p:cNvSpPr/>
          <p:nvPr/>
        </p:nvSpPr>
        <p:spPr bwMode="auto">
          <a:xfrm>
            <a:off x="17226508" y="10427051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8" name="楕円 177">
            <a:extLst>
              <a:ext uri="{FF2B5EF4-FFF2-40B4-BE49-F238E27FC236}">
                <a16:creationId xmlns:a16="http://schemas.microsoft.com/office/drawing/2014/main" id="{689D2ADB-77CA-4D58-A204-DEF3026321AA}"/>
              </a:ext>
            </a:extLst>
          </p:cNvPr>
          <p:cNvSpPr/>
          <p:nvPr/>
        </p:nvSpPr>
        <p:spPr bwMode="auto">
          <a:xfrm>
            <a:off x="-15316310" y="9269102"/>
            <a:ext cx="457200" cy="457200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9" name="楕円 178">
            <a:extLst>
              <a:ext uri="{FF2B5EF4-FFF2-40B4-BE49-F238E27FC236}">
                <a16:creationId xmlns:a16="http://schemas.microsoft.com/office/drawing/2014/main" id="{6B40147A-1524-4F5D-9FBB-480117F8F599}"/>
              </a:ext>
            </a:extLst>
          </p:cNvPr>
          <p:cNvSpPr/>
          <p:nvPr/>
        </p:nvSpPr>
        <p:spPr bwMode="auto">
          <a:xfrm>
            <a:off x="-8874510" y="9271861"/>
            <a:ext cx="457200" cy="457200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0" name="楕円 179">
            <a:extLst>
              <a:ext uri="{FF2B5EF4-FFF2-40B4-BE49-F238E27FC236}">
                <a16:creationId xmlns:a16="http://schemas.microsoft.com/office/drawing/2014/main" id="{EE4EFBC6-E653-4CEE-B9D2-5838FA4A521B}"/>
              </a:ext>
            </a:extLst>
          </p:cNvPr>
          <p:cNvSpPr/>
          <p:nvPr/>
        </p:nvSpPr>
        <p:spPr bwMode="auto">
          <a:xfrm>
            <a:off x="-2605596" y="9603151"/>
            <a:ext cx="457200" cy="457200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1" name="楕円 180">
            <a:extLst>
              <a:ext uri="{FF2B5EF4-FFF2-40B4-BE49-F238E27FC236}">
                <a16:creationId xmlns:a16="http://schemas.microsoft.com/office/drawing/2014/main" id="{15713B90-96DF-42D2-A698-F7022CE6F249}"/>
              </a:ext>
            </a:extLst>
          </p:cNvPr>
          <p:cNvSpPr/>
          <p:nvPr/>
        </p:nvSpPr>
        <p:spPr bwMode="auto">
          <a:xfrm>
            <a:off x="3639631" y="9898380"/>
            <a:ext cx="457200" cy="457200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3" name="テキスト ボックス 202">
            <a:extLst>
              <a:ext uri="{FF2B5EF4-FFF2-40B4-BE49-F238E27FC236}">
                <a16:creationId xmlns:a16="http://schemas.microsoft.com/office/drawing/2014/main" id="{D9AB7B55-3FE5-46BA-B316-8F6CCBA30051}"/>
              </a:ext>
            </a:extLst>
          </p:cNvPr>
          <p:cNvSpPr txBox="1"/>
          <p:nvPr/>
        </p:nvSpPr>
        <p:spPr>
          <a:xfrm>
            <a:off x="10115714" y="9869211"/>
            <a:ext cx="710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>
                <a:solidFill>
                  <a:schemeClr val="bg1"/>
                </a:solidFill>
              </a:rPr>
              <a:t>+1</a:t>
            </a:r>
            <a:endParaRPr kumimoji="1" lang="ja-JP" altLang="en-US" sz="3600" dirty="0">
              <a:solidFill>
                <a:schemeClr val="bg1"/>
              </a:solidFill>
            </a:endParaRPr>
          </a:p>
        </p:txBody>
      </p:sp>
      <p:sp>
        <p:nvSpPr>
          <p:cNvPr id="204" name="テキスト ボックス 203">
            <a:extLst>
              <a:ext uri="{FF2B5EF4-FFF2-40B4-BE49-F238E27FC236}">
                <a16:creationId xmlns:a16="http://schemas.microsoft.com/office/drawing/2014/main" id="{666E47F2-E431-4B4C-924A-DCC4AC6F1D40}"/>
              </a:ext>
            </a:extLst>
          </p:cNvPr>
          <p:cNvSpPr txBox="1"/>
          <p:nvPr/>
        </p:nvSpPr>
        <p:spPr>
          <a:xfrm>
            <a:off x="23523669" y="10368214"/>
            <a:ext cx="710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>
                <a:solidFill>
                  <a:schemeClr val="tx1"/>
                </a:solidFill>
              </a:rPr>
              <a:t>+1</a:t>
            </a:r>
            <a:endParaRPr kumimoji="1" lang="ja-JP" altLang="en-US" sz="3600" dirty="0">
              <a:solidFill>
                <a:schemeClr val="tx1"/>
              </a:solidFill>
            </a:endParaRPr>
          </a:p>
        </p:txBody>
      </p:sp>
      <p:sp>
        <p:nvSpPr>
          <p:cNvPr id="206" name="テキスト ボックス 205">
            <a:extLst>
              <a:ext uri="{FF2B5EF4-FFF2-40B4-BE49-F238E27FC236}">
                <a16:creationId xmlns:a16="http://schemas.microsoft.com/office/drawing/2014/main" id="{04A639AC-B6C6-45C5-83CC-B34DD28DC482}"/>
              </a:ext>
            </a:extLst>
          </p:cNvPr>
          <p:cNvSpPr txBox="1"/>
          <p:nvPr/>
        </p:nvSpPr>
        <p:spPr>
          <a:xfrm rot="16200000">
            <a:off x="-21158860" y="714945"/>
            <a:ext cx="4362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1 </a:t>
            </a:r>
            <a:r>
              <a:rPr kumimoji="1" lang="en-US" altLang="ja-JP" sz="4800" dirty="0">
                <a:solidFill>
                  <a:schemeClr val="tx1"/>
                </a:solidFill>
              </a:rPr>
              <a:t>(main)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07" name="テキスト ボックス 206">
            <a:extLst>
              <a:ext uri="{FF2B5EF4-FFF2-40B4-BE49-F238E27FC236}">
                <a16:creationId xmlns:a16="http://schemas.microsoft.com/office/drawing/2014/main" id="{C130EA2A-AA15-43C8-A2AF-455249355A60}"/>
              </a:ext>
            </a:extLst>
          </p:cNvPr>
          <p:cNvSpPr txBox="1"/>
          <p:nvPr/>
        </p:nvSpPr>
        <p:spPr>
          <a:xfrm rot="16200000">
            <a:off x="-21518733" y="5567083"/>
            <a:ext cx="5081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2 </a:t>
            </a:r>
            <a:r>
              <a:rPr kumimoji="1" lang="en-US" altLang="ja-JP" sz="4800" dirty="0">
                <a:solidFill>
                  <a:schemeClr val="tx1"/>
                </a:solidFill>
              </a:rPr>
              <a:t>(camera)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08" name="テキスト ボックス 207">
            <a:extLst>
              <a:ext uri="{FF2B5EF4-FFF2-40B4-BE49-F238E27FC236}">
                <a16:creationId xmlns:a16="http://schemas.microsoft.com/office/drawing/2014/main" id="{49DB8117-8A56-4392-8EF1-00A48B72E8D0}"/>
              </a:ext>
            </a:extLst>
          </p:cNvPr>
          <p:cNvSpPr txBox="1"/>
          <p:nvPr/>
        </p:nvSpPr>
        <p:spPr>
          <a:xfrm rot="16200000">
            <a:off x="-19686502" y="10458044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Map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09" name="テキスト ボックス 208">
            <a:extLst>
              <a:ext uri="{FF2B5EF4-FFF2-40B4-BE49-F238E27FC236}">
                <a16:creationId xmlns:a16="http://schemas.microsoft.com/office/drawing/2014/main" id="{DE2D4A8A-A659-49B0-ABE8-D9AF08837ACE}"/>
              </a:ext>
            </a:extLst>
          </p:cNvPr>
          <p:cNvSpPr txBox="1"/>
          <p:nvPr/>
        </p:nvSpPr>
        <p:spPr>
          <a:xfrm>
            <a:off x="-18370444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1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210" name="テキスト ボックス 209">
            <a:extLst>
              <a:ext uri="{FF2B5EF4-FFF2-40B4-BE49-F238E27FC236}">
                <a16:creationId xmlns:a16="http://schemas.microsoft.com/office/drawing/2014/main" id="{119B777D-479A-461E-8072-A2B36CC0B793}"/>
              </a:ext>
            </a:extLst>
          </p:cNvPr>
          <p:cNvSpPr txBox="1"/>
          <p:nvPr/>
        </p:nvSpPr>
        <p:spPr>
          <a:xfrm>
            <a:off x="-11986710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2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211" name="テキスト ボックス 210">
            <a:extLst>
              <a:ext uri="{FF2B5EF4-FFF2-40B4-BE49-F238E27FC236}">
                <a16:creationId xmlns:a16="http://schemas.microsoft.com/office/drawing/2014/main" id="{CB7D13A0-3CF4-42C9-8C8B-717AF109E496}"/>
              </a:ext>
            </a:extLst>
          </p:cNvPr>
          <p:cNvSpPr txBox="1"/>
          <p:nvPr/>
        </p:nvSpPr>
        <p:spPr>
          <a:xfrm>
            <a:off x="-5726823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3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9CCB616F-D51D-42D0-AA04-0E68B4C99233}"/>
              </a:ext>
            </a:extLst>
          </p:cNvPr>
          <p:cNvSpPr txBox="1"/>
          <p:nvPr/>
        </p:nvSpPr>
        <p:spPr>
          <a:xfrm>
            <a:off x="564271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4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213" name="テキスト ボックス 212">
            <a:extLst>
              <a:ext uri="{FF2B5EF4-FFF2-40B4-BE49-F238E27FC236}">
                <a16:creationId xmlns:a16="http://schemas.microsoft.com/office/drawing/2014/main" id="{8EC338AB-A120-43DC-BFC6-03E31A7D247D}"/>
              </a:ext>
            </a:extLst>
          </p:cNvPr>
          <p:cNvSpPr txBox="1"/>
          <p:nvPr/>
        </p:nvSpPr>
        <p:spPr>
          <a:xfrm>
            <a:off x="6818000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5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214" name="テキスト ボックス 213">
            <a:extLst>
              <a:ext uri="{FF2B5EF4-FFF2-40B4-BE49-F238E27FC236}">
                <a16:creationId xmlns:a16="http://schemas.microsoft.com/office/drawing/2014/main" id="{2CA6A7E9-8E85-425D-908C-067A8F1249CD}"/>
              </a:ext>
            </a:extLst>
          </p:cNvPr>
          <p:cNvSpPr txBox="1"/>
          <p:nvPr/>
        </p:nvSpPr>
        <p:spPr>
          <a:xfrm>
            <a:off x="13151573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6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215" name="テキスト ボックス 214">
            <a:extLst>
              <a:ext uri="{FF2B5EF4-FFF2-40B4-BE49-F238E27FC236}">
                <a16:creationId xmlns:a16="http://schemas.microsoft.com/office/drawing/2014/main" id="{A1BE4A0D-214E-4056-B0FB-9018838FE36F}"/>
              </a:ext>
            </a:extLst>
          </p:cNvPr>
          <p:cNvSpPr txBox="1"/>
          <p:nvPr/>
        </p:nvSpPr>
        <p:spPr>
          <a:xfrm>
            <a:off x="19362803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7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216" name="テキスト ボックス 215">
            <a:extLst>
              <a:ext uri="{FF2B5EF4-FFF2-40B4-BE49-F238E27FC236}">
                <a16:creationId xmlns:a16="http://schemas.microsoft.com/office/drawing/2014/main" id="{A0593349-FD9C-4993-A375-8ECA4D1A6AF9}"/>
              </a:ext>
            </a:extLst>
          </p:cNvPr>
          <p:cNvSpPr txBox="1"/>
          <p:nvPr/>
        </p:nvSpPr>
        <p:spPr>
          <a:xfrm>
            <a:off x="25678549" y="-18755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8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pic>
        <p:nvPicPr>
          <p:cNvPr id="218" name="図 217" descr="地面, 屋外 が含まれている画像&#10;&#10;高い精度で生成された説明">
            <a:extLst>
              <a:ext uri="{FF2B5EF4-FFF2-40B4-BE49-F238E27FC236}">
                <a16:creationId xmlns:a16="http://schemas.microsoft.com/office/drawing/2014/main" id="{C9DC71CB-6C1B-431F-83D6-0B9502051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703976" y="-14381565"/>
            <a:ext cx="3954305" cy="2965729"/>
          </a:xfrm>
          <a:prstGeom prst="rect">
            <a:avLst/>
          </a:prstGeom>
        </p:spPr>
      </p:pic>
      <p:pic>
        <p:nvPicPr>
          <p:cNvPr id="219" name="図 218" descr="地面 が含まれている画像&#10;&#10;高い精度で生成された説明">
            <a:extLst>
              <a:ext uri="{FF2B5EF4-FFF2-40B4-BE49-F238E27FC236}">
                <a16:creationId xmlns:a16="http://schemas.microsoft.com/office/drawing/2014/main" id="{B990DE79-6DED-4C2E-9256-84921FB0859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2260236" y="-14381565"/>
            <a:ext cx="3954305" cy="2965729"/>
          </a:xfrm>
          <a:prstGeom prst="rect">
            <a:avLst/>
          </a:prstGeom>
        </p:spPr>
      </p:pic>
      <p:sp>
        <p:nvSpPr>
          <p:cNvPr id="220" name="楕円 219">
            <a:extLst>
              <a:ext uri="{FF2B5EF4-FFF2-40B4-BE49-F238E27FC236}">
                <a16:creationId xmlns:a16="http://schemas.microsoft.com/office/drawing/2014/main" id="{3C8E4902-9516-4915-AFF7-9A10AEB23F10}"/>
              </a:ext>
            </a:extLst>
          </p:cNvPr>
          <p:cNvSpPr/>
          <p:nvPr/>
        </p:nvSpPr>
        <p:spPr bwMode="auto">
          <a:xfrm>
            <a:off x="-17821879" y="-14648360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1" name="部分円 220">
            <a:extLst>
              <a:ext uri="{FF2B5EF4-FFF2-40B4-BE49-F238E27FC236}">
                <a16:creationId xmlns:a16="http://schemas.microsoft.com/office/drawing/2014/main" id="{1F05F6B1-7B73-405F-A88A-1EDC61CEB0F7}"/>
              </a:ext>
            </a:extLst>
          </p:cNvPr>
          <p:cNvSpPr/>
          <p:nvPr/>
        </p:nvSpPr>
        <p:spPr bwMode="auto">
          <a:xfrm rot="21418582">
            <a:off x="-17933432" y="-14933614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2" name="部分円 221">
            <a:extLst>
              <a:ext uri="{FF2B5EF4-FFF2-40B4-BE49-F238E27FC236}">
                <a16:creationId xmlns:a16="http://schemas.microsoft.com/office/drawing/2014/main" id="{56AAFDE3-DDEE-4C7B-A0CF-96ACEF28D507}"/>
              </a:ext>
            </a:extLst>
          </p:cNvPr>
          <p:cNvSpPr/>
          <p:nvPr/>
        </p:nvSpPr>
        <p:spPr bwMode="auto">
          <a:xfrm rot="4331756">
            <a:off x="-17815793" y="-14288279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223" name="グループ化 222">
            <a:extLst>
              <a:ext uri="{FF2B5EF4-FFF2-40B4-BE49-F238E27FC236}">
                <a16:creationId xmlns:a16="http://schemas.microsoft.com/office/drawing/2014/main" id="{1676F68F-28C8-4F4E-9929-4A366D975AF2}"/>
              </a:ext>
            </a:extLst>
          </p:cNvPr>
          <p:cNvGrpSpPr/>
          <p:nvPr/>
        </p:nvGrpSpPr>
        <p:grpSpPr>
          <a:xfrm>
            <a:off x="-16167068" y="-13126240"/>
            <a:ext cx="527894" cy="455081"/>
            <a:chOff x="24414480" y="5212080"/>
            <a:chExt cx="644473" cy="555580"/>
          </a:xfrm>
        </p:grpSpPr>
        <p:sp>
          <p:nvSpPr>
            <p:cNvPr id="224" name="二等辺三角形 223">
              <a:extLst>
                <a:ext uri="{FF2B5EF4-FFF2-40B4-BE49-F238E27FC236}">
                  <a16:creationId xmlns:a16="http://schemas.microsoft.com/office/drawing/2014/main" id="{58547B86-1E84-4D84-B7BB-19F09DFE6CD9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25" name="二等辺三角形 224">
              <a:extLst>
                <a:ext uri="{FF2B5EF4-FFF2-40B4-BE49-F238E27FC236}">
                  <a16:creationId xmlns:a16="http://schemas.microsoft.com/office/drawing/2014/main" id="{C6B3A541-F228-45F5-B0A6-47A4E532D6B8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226" name="グループ化 225">
            <a:extLst>
              <a:ext uri="{FF2B5EF4-FFF2-40B4-BE49-F238E27FC236}">
                <a16:creationId xmlns:a16="http://schemas.microsoft.com/office/drawing/2014/main" id="{D4983150-ED69-4921-BCCD-D62BAEDAE8D9}"/>
              </a:ext>
            </a:extLst>
          </p:cNvPr>
          <p:cNvGrpSpPr/>
          <p:nvPr/>
        </p:nvGrpSpPr>
        <p:grpSpPr>
          <a:xfrm rot="3600000">
            <a:off x="-16167068" y="-12525199"/>
            <a:ext cx="527894" cy="455081"/>
            <a:chOff x="-15680687" y="3125582"/>
            <a:chExt cx="527894" cy="455081"/>
          </a:xfrm>
        </p:grpSpPr>
        <p:sp>
          <p:nvSpPr>
            <p:cNvPr id="227" name="二等辺三角形 226">
              <a:extLst>
                <a:ext uri="{FF2B5EF4-FFF2-40B4-BE49-F238E27FC236}">
                  <a16:creationId xmlns:a16="http://schemas.microsoft.com/office/drawing/2014/main" id="{A95D12CA-A122-443F-8036-3542C2A51CAA}"/>
                </a:ext>
              </a:extLst>
            </p:cNvPr>
            <p:cNvSpPr/>
            <p:nvPr/>
          </p:nvSpPr>
          <p:spPr bwMode="auto">
            <a:xfrm>
              <a:off x="-15680687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28" name="二等辺三角形 227">
              <a:extLst>
                <a:ext uri="{FF2B5EF4-FFF2-40B4-BE49-F238E27FC236}">
                  <a16:creationId xmlns:a16="http://schemas.microsoft.com/office/drawing/2014/main" id="{330D4DCD-251D-4B75-BA2B-226CB456F0E9}"/>
                </a:ext>
              </a:extLst>
            </p:cNvPr>
            <p:cNvSpPr/>
            <p:nvPr/>
          </p:nvSpPr>
          <p:spPr bwMode="auto">
            <a:xfrm>
              <a:off x="-15588623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229" name="楕円 228">
            <a:extLst>
              <a:ext uri="{FF2B5EF4-FFF2-40B4-BE49-F238E27FC236}">
                <a16:creationId xmlns:a16="http://schemas.microsoft.com/office/drawing/2014/main" id="{D7A783A9-F426-4721-AD2B-FB95911D4F2A}"/>
              </a:ext>
            </a:extLst>
          </p:cNvPr>
          <p:cNvSpPr/>
          <p:nvPr/>
        </p:nvSpPr>
        <p:spPr bwMode="auto">
          <a:xfrm>
            <a:off x="-14502098" y="-13126241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30" name="楕円 229">
            <a:extLst>
              <a:ext uri="{FF2B5EF4-FFF2-40B4-BE49-F238E27FC236}">
                <a16:creationId xmlns:a16="http://schemas.microsoft.com/office/drawing/2014/main" id="{448E3F86-87EF-4F40-8462-13BD41300284}"/>
              </a:ext>
            </a:extLst>
          </p:cNvPr>
          <p:cNvSpPr/>
          <p:nvPr/>
        </p:nvSpPr>
        <p:spPr bwMode="auto">
          <a:xfrm>
            <a:off x="-15802691" y="-14284190"/>
            <a:ext cx="457200" cy="457200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31" name="テキスト ボックス 230">
            <a:extLst>
              <a:ext uri="{FF2B5EF4-FFF2-40B4-BE49-F238E27FC236}">
                <a16:creationId xmlns:a16="http://schemas.microsoft.com/office/drawing/2014/main" id="{C570160C-E7D2-4759-8D8D-9DF4FFFFFDFE}"/>
              </a:ext>
            </a:extLst>
          </p:cNvPr>
          <p:cNvSpPr txBox="1"/>
          <p:nvPr/>
        </p:nvSpPr>
        <p:spPr>
          <a:xfrm rot="16200000">
            <a:off x="-21645241" y="-22838347"/>
            <a:ext cx="4362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1 </a:t>
            </a:r>
            <a:r>
              <a:rPr kumimoji="1" lang="en-US" altLang="ja-JP" sz="4800" dirty="0">
                <a:solidFill>
                  <a:schemeClr val="tx1"/>
                </a:solidFill>
              </a:rPr>
              <a:t>(main)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2" name="テキスト ボックス 231">
            <a:extLst>
              <a:ext uri="{FF2B5EF4-FFF2-40B4-BE49-F238E27FC236}">
                <a16:creationId xmlns:a16="http://schemas.microsoft.com/office/drawing/2014/main" id="{028E5A23-93E2-41F6-A5C6-FC10732B5C92}"/>
              </a:ext>
            </a:extLst>
          </p:cNvPr>
          <p:cNvSpPr txBox="1"/>
          <p:nvPr/>
        </p:nvSpPr>
        <p:spPr>
          <a:xfrm rot="16200000">
            <a:off x="-22005114" y="-17986209"/>
            <a:ext cx="5081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2 </a:t>
            </a:r>
            <a:r>
              <a:rPr kumimoji="1" lang="en-US" altLang="ja-JP" sz="4800" dirty="0">
                <a:solidFill>
                  <a:schemeClr val="tx1"/>
                </a:solidFill>
              </a:rPr>
              <a:t>(camera)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3" name="テキスト ボックス 232">
            <a:extLst>
              <a:ext uri="{FF2B5EF4-FFF2-40B4-BE49-F238E27FC236}">
                <a16:creationId xmlns:a16="http://schemas.microsoft.com/office/drawing/2014/main" id="{3A7BF458-6B58-4073-B3CB-1C8FE85B506E}"/>
              </a:ext>
            </a:extLst>
          </p:cNvPr>
          <p:cNvSpPr txBox="1"/>
          <p:nvPr/>
        </p:nvSpPr>
        <p:spPr>
          <a:xfrm rot="16200000">
            <a:off x="-20172883" y="-13095248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Map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4" name="テキスト ボックス 233">
            <a:extLst>
              <a:ext uri="{FF2B5EF4-FFF2-40B4-BE49-F238E27FC236}">
                <a16:creationId xmlns:a16="http://schemas.microsoft.com/office/drawing/2014/main" id="{F2B57D62-D3EA-40A7-B27A-994FDE82A6CF}"/>
              </a:ext>
            </a:extLst>
          </p:cNvPr>
          <p:cNvSpPr txBox="1"/>
          <p:nvPr/>
        </p:nvSpPr>
        <p:spPr>
          <a:xfrm>
            <a:off x="-18856825" y="-25428843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1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10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6FB953B-FC97-484D-A435-4E1EC63B0E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10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A7660C3-0771-4A5C-AFF3-5C81F5979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4" name="図 3" descr="スクリーンショット が含まれている画像&#10;&#10;高い精度で生成された説明">
            <a:extLst>
              <a:ext uri="{FF2B5EF4-FFF2-40B4-BE49-F238E27FC236}">
                <a16:creationId xmlns:a16="http://schemas.microsoft.com/office/drawing/2014/main" id="{6D429E30-281D-41D0-8340-8906E43242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8" t="10888" r="8747" b="2016"/>
          <a:stretch/>
        </p:blipFill>
        <p:spPr>
          <a:xfrm>
            <a:off x="-228600" y="-640080"/>
            <a:ext cx="9936480" cy="656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236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0BEBBA13-111F-4A3C-8C20-19519976D1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11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6843188-0C82-4E25-AC81-4B4A9C65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71C783C-9CB1-44B6-B2B2-0754AD18A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57400"/>
            <a:ext cx="9144000" cy="187642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72E4788-E329-4691-A9F0-129A69AA9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88118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5AA9B4E-194A-49B9-83E6-86930C37E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62163"/>
            <a:ext cx="9144000" cy="190599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C8FB21C-0C28-4E90-8EC3-C5D26815C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75776"/>
            <a:ext cx="9144000" cy="190023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F985E30-6805-4DAD-A4D5-386835502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907881"/>
            <a:ext cx="9144000" cy="190023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CEE5B87-756C-4377-A63C-D550699058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7839986"/>
            <a:ext cx="9144000" cy="189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15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正方形/長方形 203">
            <a:extLst>
              <a:ext uri="{FF2B5EF4-FFF2-40B4-BE49-F238E27FC236}">
                <a16:creationId xmlns:a16="http://schemas.microsoft.com/office/drawing/2014/main" id="{86B01AFA-EAE2-45B3-A81E-F2B847129875}"/>
              </a:ext>
            </a:extLst>
          </p:cNvPr>
          <p:cNvSpPr/>
          <p:nvPr/>
        </p:nvSpPr>
        <p:spPr bwMode="auto">
          <a:xfrm>
            <a:off x="717917" y="1737360"/>
            <a:ext cx="7786003" cy="290331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7" name="正方形/長方形 206">
            <a:extLst>
              <a:ext uri="{FF2B5EF4-FFF2-40B4-BE49-F238E27FC236}">
                <a16:creationId xmlns:a16="http://schemas.microsoft.com/office/drawing/2014/main" id="{73BD5265-41AA-48EF-9501-7235BC5A6A68}"/>
              </a:ext>
            </a:extLst>
          </p:cNvPr>
          <p:cNvSpPr/>
          <p:nvPr/>
        </p:nvSpPr>
        <p:spPr bwMode="auto">
          <a:xfrm>
            <a:off x="5051993" y="2211937"/>
            <a:ext cx="3196120" cy="20237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F229C3D4-5CFD-4D90-BAF4-ECE5F5237450}"/>
              </a:ext>
            </a:extLst>
          </p:cNvPr>
          <p:cNvSpPr/>
          <p:nvPr/>
        </p:nvSpPr>
        <p:spPr bwMode="auto">
          <a:xfrm>
            <a:off x="5339981" y="2348512"/>
            <a:ext cx="1046713" cy="1526015"/>
          </a:xfrm>
          <a:prstGeom prst="rect">
            <a:avLst/>
          </a:prstGeom>
          <a:solidFill>
            <a:srgbClr val="E6E6E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128A250-BF96-4D95-A11F-943492F2A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12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B8A54E2-3EB0-4185-B530-C8B9ABEF2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ja-JP" dirty="0"/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EB0CB5C2-8F90-4111-8368-18ED72CDF5CE}"/>
              </a:ext>
            </a:extLst>
          </p:cNvPr>
          <p:cNvSpPr>
            <a:spLocks/>
          </p:cNvSpPr>
          <p:nvPr/>
        </p:nvSpPr>
        <p:spPr bwMode="auto">
          <a:xfrm>
            <a:off x="5339982" y="2595483"/>
            <a:ext cx="2841349" cy="1288066"/>
          </a:xfrm>
          <a:custGeom>
            <a:avLst/>
            <a:gdLst>
              <a:gd name="T0" fmla="*/ 0 w 7230794"/>
              <a:gd name="T1" fmla="*/ 873388 h 3418502"/>
              <a:gd name="T2" fmla="*/ 739480 w 7230794"/>
              <a:gd name="T3" fmla="*/ 14 h 3418502"/>
              <a:gd name="T4" fmla="*/ 2000490 w 7230794"/>
              <a:gd name="T5" fmla="*/ 851823 h 3418502"/>
              <a:gd name="T6" fmla="*/ 0 60000 65536"/>
              <a:gd name="T7" fmla="*/ 0 60000 65536"/>
              <a:gd name="T8" fmla="*/ 0 60000 65536"/>
              <a:gd name="connsiteX0" fmla="*/ 0 w 7242935"/>
              <a:gd name="connsiteY0" fmla="*/ 3418502 h 3418502"/>
              <a:gd name="connsiteX1" fmla="*/ 2672861 w 7242935"/>
              <a:gd name="connsiteY1" fmla="*/ 53 h 3418502"/>
              <a:gd name="connsiteX2" fmla="*/ 7242935 w 7242935"/>
              <a:gd name="connsiteY2" fmla="*/ 3397294 h 3418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42935" h="3418502">
                <a:moveTo>
                  <a:pt x="0" y="3418502"/>
                </a:moveTo>
                <a:cubicBezTo>
                  <a:pt x="733864" y="1716311"/>
                  <a:pt x="1467729" y="14121"/>
                  <a:pt x="2672861" y="53"/>
                </a:cubicBezTo>
                <a:cubicBezTo>
                  <a:pt x="3877993" y="-14015"/>
                  <a:pt x="6485624" y="2836931"/>
                  <a:pt x="7242935" y="3397294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A04415BD-9E7D-4C15-9515-F378EB1038BE}"/>
              </a:ext>
            </a:extLst>
          </p:cNvPr>
          <p:cNvSpPr>
            <a:spLocks/>
          </p:cNvSpPr>
          <p:nvPr/>
        </p:nvSpPr>
        <p:spPr bwMode="auto">
          <a:xfrm>
            <a:off x="5345901" y="2472358"/>
            <a:ext cx="2808172" cy="1402169"/>
          </a:xfrm>
          <a:custGeom>
            <a:avLst/>
            <a:gdLst>
              <a:gd name="T0" fmla="*/ 0 w 7160455"/>
              <a:gd name="T1" fmla="*/ 0 h 3735195"/>
              <a:gd name="T2" fmla="*/ 727642 w 7160455"/>
              <a:gd name="T3" fmla="*/ 813287 h 3735195"/>
              <a:gd name="T4" fmla="*/ 1980588 w 7160455"/>
              <a:gd name="T5" fmla="*/ 950034 h 3735195"/>
              <a:gd name="T6" fmla="*/ 0 60000 65536"/>
              <a:gd name="T7" fmla="*/ 0 60000 65536"/>
              <a:gd name="T8" fmla="*/ 0 60000 65536"/>
              <a:gd name="connsiteX0" fmla="*/ 0 w 7160455"/>
              <a:gd name="connsiteY0" fmla="*/ 0 h 3717556"/>
              <a:gd name="connsiteX1" fmla="*/ 2630658 w 7160455"/>
              <a:gd name="connsiteY1" fmla="*/ 2815648 h 3717556"/>
              <a:gd name="connsiteX2" fmla="*/ 7160455 w 7160455"/>
              <a:gd name="connsiteY2" fmla="*/ 3713871 h 3717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60455" h="3717556">
                <a:moveTo>
                  <a:pt x="0" y="0"/>
                </a:moveTo>
                <a:cubicBezTo>
                  <a:pt x="718624" y="1280160"/>
                  <a:pt x="1437249" y="2196670"/>
                  <a:pt x="2630658" y="2815648"/>
                </a:cubicBezTo>
                <a:cubicBezTo>
                  <a:pt x="3824067" y="3434626"/>
                  <a:pt x="5492261" y="3756074"/>
                  <a:pt x="7160455" y="3713871"/>
                </a:cubicBezTo>
              </a:path>
            </a:pathLst>
          </a:custGeom>
          <a:noFill/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ja-JP" altLang="en-US" sz="16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12">
            <a:extLst>
              <a:ext uri="{FF2B5EF4-FFF2-40B4-BE49-F238E27FC236}">
                <a16:creationId xmlns:a16="http://schemas.microsoft.com/office/drawing/2014/main" id="{01B87169-A42C-48D5-BE60-D69B66A8D04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339982" y="2339764"/>
            <a:ext cx="2836586" cy="1539049"/>
          </a:xfrm>
          <a:prstGeom prst="line">
            <a:avLst/>
          </a:prstGeom>
          <a:noFill/>
          <a:ln w="3175" algn="ctr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15">
                <a:extLst>
                  <a:ext uri="{FF2B5EF4-FFF2-40B4-BE49-F238E27FC236}">
                    <a16:creationId xmlns:a16="http://schemas.microsoft.com/office/drawing/2014/main" id="{1C573550-E742-442A-AE05-1F3D08FA49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21692" y="3434219"/>
                <a:ext cx="1103251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rgbClr val="FFC000"/>
                    </a:solidFill>
                    <a:ea typeface="ＭＳ Ｐゴシック" panose="020B0600070205080204" pitchFamily="50" charset="-128"/>
                  </a:rPr>
                  <a:t>demand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𝑑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𝑖𝑡</m:t>
                        </m:r>
                      </m:sub>
                    </m:sSub>
                    <m:r>
                      <a:rPr kumimoji="1" lang="en-US" altLang="ja-JP" sz="11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(</m:t>
                    </m:r>
                    <m:r>
                      <a:rPr kumimoji="1" lang="en-US" altLang="ja-JP" sz="11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𝑞</m:t>
                    </m:r>
                    <m:r>
                      <a:rPr kumimoji="1" lang="en-US" altLang="ja-JP" sz="11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)</m:t>
                    </m:r>
                  </m:oMath>
                </a14:m>
                <a:endParaRPr kumimoji="1" lang="ja-JP" altLang="en-US" sz="1100" dirty="0">
                  <a:solidFill>
                    <a:srgbClr val="FFC000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9" name="TextBox 1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C573550-E742-442A-AE05-1F3D08FA4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21692" y="3434219"/>
                <a:ext cx="1103251" cy="261610"/>
              </a:xfrm>
              <a:prstGeom prst="rect">
                <a:avLst/>
              </a:prstGeom>
              <a:blipFill>
                <a:blip r:embed="rId2"/>
                <a:stretch>
                  <a:fillRect t="-2326" b="-139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16">
                <a:extLst>
                  <a:ext uri="{FF2B5EF4-FFF2-40B4-BE49-F238E27FC236}">
                    <a16:creationId xmlns:a16="http://schemas.microsoft.com/office/drawing/2014/main" id="{06F72B6A-EB32-4F05-95D8-A37F461711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35382" y="3858229"/>
                <a:ext cx="608949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price </a:t>
                </a:r>
                <a14:m>
                  <m:oMath xmlns:m="http://schemas.openxmlformats.org/officeDocument/2006/math"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𝑞</m:t>
                    </m:r>
                  </m:oMath>
                </a14:m>
                <a:endParaRPr kumimoji="1" lang="ja-JP" altLang="en-US" sz="1100" dirty="0">
                  <a:solidFill>
                    <a:schemeClr val="tx1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0" name="TextBox 1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6F72B6A-EB32-4F05-95D8-A37F46171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35382" y="3858229"/>
                <a:ext cx="608949" cy="261610"/>
              </a:xfrm>
              <a:prstGeom prst="rect">
                <a:avLst/>
              </a:prstGeom>
              <a:blipFill>
                <a:blip r:embed="rId3"/>
                <a:stretch>
                  <a:fillRect t="-2326" b="-139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7">
                <a:extLst>
                  <a:ext uri="{FF2B5EF4-FFF2-40B4-BE49-F238E27FC236}">
                    <a16:creationId xmlns:a16="http://schemas.microsoft.com/office/drawing/2014/main" id="{C3D590E1-0B3D-4E60-9F19-35879F6936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45616" y="2758142"/>
                <a:ext cx="997902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revenue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𝑟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𝑖𝑡</m:t>
                        </m:r>
                      </m:sub>
                    </m:sSub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=</m:t>
                    </m:r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𝑞</m:t>
                    </m:r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𝑑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𝑖𝑡</m:t>
                        </m:r>
                      </m:sub>
                    </m:sSub>
                    <m:d>
                      <m:d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d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𝑞</m:t>
                        </m:r>
                      </m:e>
                    </m:d>
                  </m:oMath>
                </a14:m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3D590E1-0B3D-4E60-9F19-35879F693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45616" y="2758142"/>
                <a:ext cx="997902" cy="430887"/>
              </a:xfrm>
              <a:prstGeom prst="rect">
                <a:avLst/>
              </a:prstGeom>
              <a:blipFill>
                <a:blip r:embed="rId4"/>
                <a:stretch>
                  <a:fillRect t="-140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8">
                <a:extLst>
                  <a:ext uri="{FF2B5EF4-FFF2-40B4-BE49-F238E27FC236}">
                    <a16:creationId xmlns:a16="http://schemas.microsoft.com/office/drawing/2014/main" id="{A5051946-814A-4E6F-A9CD-6F44DF9B49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27589" y="3940536"/>
                <a:ext cx="1185966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</a:rPr>
                  <a:t>o</a:t>
                </a:r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ptimal </a:t>
                </a:r>
                <a:r>
                  <a:rPr kumimoji="1" lang="en-US" altLang="ja-JP" sz="1100" dirty="0">
                    <a:solidFill>
                      <a:schemeClr val="tx1"/>
                    </a:solidFill>
                  </a:rPr>
                  <a:t>pr</a:t>
                </a:r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ja-JP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ＭＳ Ｐゴシック" panose="020B0600070205080204" pitchFamily="50" charset="-128"/>
                              </a:rPr>
                            </m:ctrlPr>
                          </m:accPr>
                          <m:e>
                            <m:r>
                              <a:rPr kumimoji="1" lang="en-US" altLang="ja-JP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endParaRPr kumimoji="1" lang="ja-JP" altLang="en-US" sz="1100" dirty="0">
                  <a:solidFill>
                    <a:schemeClr val="tx1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2" name="TextBox 1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051946-814A-4E6F-A9CD-6F44DF9B4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27589" y="3940536"/>
                <a:ext cx="1185966" cy="261610"/>
              </a:xfrm>
              <a:prstGeom prst="rect">
                <a:avLst/>
              </a:prstGeom>
              <a:blipFill>
                <a:blip r:embed="rId5"/>
                <a:stretch>
                  <a:fillRect t="-2326" r="-4103" b="-139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9">
                <a:extLst>
                  <a:ext uri="{FF2B5EF4-FFF2-40B4-BE49-F238E27FC236}">
                    <a16:creationId xmlns:a16="http://schemas.microsoft.com/office/drawing/2014/main" id="{309C628F-6029-4054-AAF4-D8C5D778A9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59691" y="2348512"/>
                <a:ext cx="302775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ＭＳ Ｐゴシック" panose="020B0600070205080204" pitchFamily="50" charset="-128"/>
                        </a:rPr>
                        <m:t>𝑞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50000"/>
                    </a:schemeClr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3" name="TextBox 1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09C628F-6029-4054-AAF4-D8C5D778A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59691" y="2348512"/>
                <a:ext cx="302775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楕円 15">
            <a:extLst>
              <a:ext uri="{FF2B5EF4-FFF2-40B4-BE49-F238E27FC236}">
                <a16:creationId xmlns:a16="http://schemas.microsoft.com/office/drawing/2014/main" id="{9DDB9F5A-D089-40C3-A3AD-B255EFC9B391}"/>
              </a:ext>
            </a:extLst>
          </p:cNvPr>
          <p:cNvSpPr/>
          <p:nvPr/>
        </p:nvSpPr>
        <p:spPr bwMode="auto">
          <a:xfrm>
            <a:off x="6354022" y="2559416"/>
            <a:ext cx="65344" cy="65344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BA77421-FE6E-4608-9C75-CBED0EBA68D2}"/>
              </a:ext>
            </a:extLst>
          </p:cNvPr>
          <p:cNvSpPr/>
          <p:nvPr/>
        </p:nvSpPr>
        <p:spPr bwMode="auto">
          <a:xfrm>
            <a:off x="5339981" y="2339763"/>
            <a:ext cx="2836587" cy="154023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6E453676-F718-4643-AD76-F9659F721F9A}"/>
              </a:ext>
            </a:extLst>
          </p:cNvPr>
          <p:cNvGrpSpPr/>
          <p:nvPr/>
        </p:nvGrpSpPr>
        <p:grpSpPr>
          <a:xfrm>
            <a:off x="5341568" y="2339763"/>
            <a:ext cx="56403" cy="1540233"/>
            <a:chOff x="1778747" y="2610604"/>
            <a:chExt cx="56403" cy="1540233"/>
          </a:xfrm>
        </p:grpSpPr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5136E20C-23E4-4A34-AFE3-2B340C778D48}"/>
                </a:ext>
              </a:extLst>
            </p:cNvPr>
            <p:cNvCxnSpPr/>
            <p:nvPr/>
          </p:nvCxnSpPr>
          <p:spPr bwMode="auto">
            <a:xfrm>
              <a:off x="1778747" y="2995662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7A3C11B7-79CB-4443-98BC-50662780E8D8}"/>
                </a:ext>
              </a:extLst>
            </p:cNvPr>
            <p:cNvCxnSpPr/>
            <p:nvPr/>
          </p:nvCxnSpPr>
          <p:spPr bwMode="auto">
            <a:xfrm>
              <a:off x="1778747" y="3188191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8613AA56-4E43-4D10-AE46-D62F172ED3CF}"/>
                </a:ext>
              </a:extLst>
            </p:cNvPr>
            <p:cNvCxnSpPr/>
            <p:nvPr/>
          </p:nvCxnSpPr>
          <p:spPr bwMode="auto">
            <a:xfrm>
              <a:off x="1778747" y="3380720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D2A25191-4C5B-4A3E-8257-9460890905A2}"/>
                </a:ext>
              </a:extLst>
            </p:cNvPr>
            <p:cNvCxnSpPr/>
            <p:nvPr/>
          </p:nvCxnSpPr>
          <p:spPr bwMode="auto">
            <a:xfrm>
              <a:off x="1778747" y="3573249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1DFEACA5-9078-4F55-92CA-F718848AE88A}"/>
                </a:ext>
              </a:extLst>
            </p:cNvPr>
            <p:cNvCxnSpPr/>
            <p:nvPr/>
          </p:nvCxnSpPr>
          <p:spPr bwMode="auto">
            <a:xfrm>
              <a:off x="1778747" y="3765778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96AE2D6A-37E3-4F8F-848C-CF6B98A19686}"/>
                </a:ext>
              </a:extLst>
            </p:cNvPr>
            <p:cNvCxnSpPr/>
            <p:nvPr/>
          </p:nvCxnSpPr>
          <p:spPr bwMode="auto">
            <a:xfrm>
              <a:off x="1778747" y="395830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9C1DE7DF-052D-40FA-8C67-CBD7B661F343}"/>
                </a:ext>
              </a:extLst>
            </p:cNvPr>
            <p:cNvCxnSpPr/>
            <p:nvPr/>
          </p:nvCxnSpPr>
          <p:spPr bwMode="auto">
            <a:xfrm>
              <a:off x="1778747" y="415083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2ED76E85-A6FF-47BB-B6CE-1B138D73709C}"/>
                </a:ext>
              </a:extLst>
            </p:cNvPr>
            <p:cNvCxnSpPr/>
            <p:nvPr/>
          </p:nvCxnSpPr>
          <p:spPr bwMode="auto">
            <a:xfrm>
              <a:off x="1778747" y="2610604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8271D1CB-38B0-4ED1-ADB2-FF29D0D2EA5D}"/>
                </a:ext>
              </a:extLst>
            </p:cNvPr>
            <p:cNvCxnSpPr/>
            <p:nvPr/>
          </p:nvCxnSpPr>
          <p:spPr bwMode="auto">
            <a:xfrm>
              <a:off x="1778747" y="2803133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06AC632C-F48B-4718-83EC-EF52F2C1583A}"/>
              </a:ext>
            </a:extLst>
          </p:cNvPr>
          <p:cNvGrpSpPr/>
          <p:nvPr/>
        </p:nvGrpSpPr>
        <p:grpSpPr>
          <a:xfrm>
            <a:off x="8120165" y="2339763"/>
            <a:ext cx="56403" cy="1540233"/>
            <a:chOff x="1778747" y="2610604"/>
            <a:chExt cx="56403" cy="1540233"/>
          </a:xfrm>
        </p:grpSpPr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21DF9679-0DF8-49E9-8C49-D90905BF8B3A}"/>
                </a:ext>
              </a:extLst>
            </p:cNvPr>
            <p:cNvCxnSpPr/>
            <p:nvPr/>
          </p:nvCxnSpPr>
          <p:spPr bwMode="auto">
            <a:xfrm>
              <a:off x="1778747" y="2995662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AF7EF4FF-79E0-4322-8F73-FBD239F69096}"/>
                </a:ext>
              </a:extLst>
            </p:cNvPr>
            <p:cNvCxnSpPr/>
            <p:nvPr/>
          </p:nvCxnSpPr>
          <p:spPr bwMode="auto">
            <a:xfrm>
              <a:off x="1778747" y="3188191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12CE85CD-354F-4438-A7EF-7A461B72378B}"/>
                </a:ext>
              </a:extLst>
            </p:cNvPr>
            <p:cNvCxnSpPr/>
            <p:nvPr/>
          </p:nvCxnSpPr>
          <p:spPr bwMode="auto">
            <a:xfrm>
              <a:off x="1778747" y="3380720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5E233A4F-F6A5-4912-9597-D9CAC67CB6A2}"/>
                </a:ext>
              </a:extLst>
            </p:cNvPr>
            <p:cNvCxnSpPr/>
            <p:nvPr/>
          </p:nvCxnSpPr>
          <p:spPr bwMode="auto">
            <a:xfrm>
              <a:off x="1778747" y="3573249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400C885A-10C9-4187-B780-9AEB521E9B84}"/>
                </a:ext>
              </a:extLst>
            </p:cNvPr>
            <p:cNvCxnSpPr/>
            <p:nvPr/>
          </p:nvCxnSpPr>
          <p:spPr bwMode="auto">
            <a:xfrm>
              <a:off x="1778747" y="3765778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D8950EB4-A527-4A57-9A32-3F28F9746915}"/>
                </a:ext>
              </a:extLst>
            </p:cNvPr>
            <p:cNvCxnSpPr/>
            <p:nvPr/>
          </p:nvCxnSpPr>
          <p:spPr bwMode="auto">
            <a:xfrm>
              <a:off x="1778747" y="395830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9CF51575-6376-44A2-97EA-7F7733A7E32B}"/>
                </a:ext>
              </a:extLst>
            </p:cNvPr>
            <p:cNvCxnSpPr/>
            <p:nvPr/>
          </p:nvCxnSpPr>
          <p:spPr bwMode="auto">
            <a:xfrm>
              <a:off x="1778747" y="415083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5B1B7070-0402-4EBC-B245-0115ABF33ECD}"/>
                </a:ext>
              </a:extLst>
            </p:cNvPr>
            <p:cNvCxnSpPr/>
            <p:nvPr/>
          </p:nvCxnSpPr>
          <p:spPr bwMode="auto">
            <a:xfrm>
              <a:off x="1778747" y="2610604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1E1F5351-6F30-46FF-A9F9-39A4B02D9E25}"/>
                </a:ext>
              </a:extLst>
            </p:cNvPr>
            <p:cNvCxnSpPr/>
            <p:nvPr/>
          </p:nvCxnSpPr>
          <p:spPr bwMode="auto">
            <a:xfrm>
              <a:off x="1778747" y="2803133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5F20B442-01FB-4C9D-8543-303965F956E4}"/>
              </a:ext>
            </a:extLst>
          </p:cNvPr>
          <p:cNvGrpSpPr/>
          <p:nvPr/>
        </p:nvGrpSpPr>
        <p:grpSpPr>
          <a:xfrm rot="16200000">
            <a:off x="6082213" y="1594299"/>
            <a:ext cx="56403" cy="1540233"/>
            <a:chOff x="1778747" y="2610604"/>
            <a:chExt cx="56403" cy="1540233"/>
          </a:xfrm>
        </p:grpSpPr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5F64BB14-A8E4-4350-A4FC-90FB5A1F86BE}"/>
                </a:ext>
              </a:extLst>
            </p:cNvPr>
            <p:cNvCxnSpPr/>
            <p:nvPr/>
          </p:nvCxnSpPr>
          <p:spPr bwMode="auto">
            <a:xfrm>
              <a:off x="1778747" y="2995662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AE331AFC-DECA-481D-9AF1-CDB50B37DA39}"/>
                </a:ext>
              </a:extLst>
            </p:cNvPr>
            <p:cNvCxnSpPr/>
            <p:nvPr/>
          </p:nvCxnSpPr>
          <p:spPr bwMode="auto">
            <a:xfrm>
              <a:off x="1778747" y="3188191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90AA6837-F73E-4BFA-B242-649F74DB7052}"/>
                </a:ext>
              </a:extLst>
            </p:cNvPr>
            <p:cNvCxnSpPr/>
            <p:nvPr/>
          </p:nvCxnSpPr>
          <p:spPr bwMode="auto">
            <a:xfrm>
              <a:off x="1778747" y="3380720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171AD48C-74F7-4EC7-A323-5EF12FE76938}"/>
                </a:ext>
              </a:extLst>
            </p:cNvPr>
            <p:cNvCxnSpPr/>
            <p:nvPr/>
          </p:nvCxnSpPr>
          <p:spPr bwMode="auto">
            <a:xfrm>
              <a:off x="1778747" y="3573249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85E641A5-97DD-4385-A4E7-D39A5DB56104}"/>
                </a:ext>
              </a:extLst>
            </p:cNvPr>
            <p:cNvCxnSpPr/>
            <p:nvPr/>
          </p:nvCxnSpPr>
          <p:spPr bwMode="auto">
            <a:xfrm>
              <a:off x="1778747" y="3765778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F7BF34AB-02EF-4B26-8B01-532FA3E4EE3C}"/>
                </a:ext>
              </a:extLst>
            </p:cNvPr>
            <p:cNvCxnSpPr/>
            <p:nvPr/>
          </p:nvCxnSpPr>
          <p:spPr bwMode="auto">
            <a:xfrm>
              <a:off x="1778747" y="395830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6228C4B9-C412-47F0-8F92-C9CE5D94A358}"/>
                </a:ext>
              </a:extLst>
            </p:cNvPr>
            <p:cNvCxnSpPr/>
            <p:nvPr/>
          </p:nvCxnSpPr>
          <p:spPr bwMode="auto">
            <a:xfrm>
              <a:off x="1778747" y="415083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763498E7-3B91-46B7-BE88-21BDA8E1E1B3}"/>
                </a:ext>
              </a:extLst>
            </p:cNvPr>
            <p:cNvCxnSpPr/>
            <p:nvPr/>
          </p:nvCxnSpPr>
          <p:spPr bwMode="auto">
            <a:xfrm>
              <a:off x="1778747" y="2610604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53333D44-694C-4506-A87E-76F294966572}"/>
                </a:ext>
              </a:extLst>
            </p:cNvPr>
            <p:cNvCxnSpPr/>
            <p:nvPr/>
          </p:nvCxnSpPr>
          <p:spPr bwMode="auto">
            <a:xfrm>
              <a:off x="1778747" y="2803133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6625A440-D92E-4550-984E-D4768F63B01F}"/>
              </a:ext>
            </a:extLst>
          </p:cNvPr>
          <p:cNvCxnSpPr/>
          <p:nvPr/>
        </p:nvCxnSpPr>
        <p:spPr bwMode="auto">
          <a:xfrm rot="16200000">
            <a:off x="7237279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15D4A679-A870-4F76-BDDD-DDAB64F6FC15}"/>
              </a:ext>
            </a:extLst>
          </p:cNvPr>
          <p:cNvCxnSpPr/>
          <p:nvPr/>
        </p:nvCxnSpPr>
        <p:spPr bwMode="auto">
          <a:xfrm rot="16200000">
            <a:off x="7429808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4E81067E-B0BD-4407-8E25-1C9939B1ADE9}"/>
              </a:ext>
            </a:extLst>
          </p:cNvPr>
          <p:cNvCxnSpPr/>
          <p:nvPr/>
        </p:nvCxnSpPr>
        <p:spPr bwMode="auto">
          <a:xfrm rot="16200000">
            <a:off x="7622337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943E6FB6-43B6-44DB-922C-029792829877}"/>
              </a:ext>
            </a:extLst>
          </p:cNvPr>
          <p:cNvCxnSpPr/>
          <p:nvPr/>
        </p:nvCxnSpPr>
        <p:spPr bwMode="auto">
          <a:xfrm rot="16200000">
            <a:off x="7814866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E435E47B-63B4-4B12-B80B-B060E391085B}"/>
              </a:ext>
            </a:extLst>
          </p:cNvPr>
          <p:cNvCxnSpPr/>
          <p:nvPr/>
        </p:nvCxnSpPr>
        <p:spPr bwMode="auto">
          <a:xfrm rot="16200000">
            <a:off x="8007395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B0DB3DBA-576D-449E-843C-8B5FA058FB89}"/>
              </a:ext>
            </a:extLst>
          </p:cNvPr>
          <p:cNvCxnSpPr/>
          <p:nvPr/>
        </p:nvCxnSpPr>
        <p:spPr bwMode="auto">
          <a:xfrm rot="16200000">
            <a:off x="6852221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F5B4BD65-7B2C-4514-8405-2AF4DFEE2A24}"/>
              </a:ext>
            </a:extLst>
          </p:cNvPr>
          <p:cNvCxnSpPr/>
          <p:nvPr/>
        </p:nvCxnSpPr>
        <p:spPr bwMode="auto">
          <a:xfrm rot="16200000">
            <a:off x="7044750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055D5C9F-E116-4AD5-8685-2949CE03917B}"/>
              </a:ext>
            </a:extLst>
          </p:cNvPr>
          <p:cNvGrpSpPr/>
          <p:nvPr/>
        </p:nvGrpSpPr>
        <p:grpSpPr>
          <a:xfrm rot="16200000">
            <a:off x="6082213" y="3081676"/>
            <a:ext cx="56403" cy="1540233"/>
            <a:chOff x="1778747" y="2610604"/>
            <a:chExt cx="56403" cy="1540233"/>
          </a:xfrm>
        </p:grpSpPr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E90FEF1D-261E-433E-8B30-82091450A0A0}"/>
                </a:ext>
              </a:extLst>
            </p:cNvPr>
            <p:cNvCxnSpPr/>
            <p:nvPr/>
          </p:nvCxnSpPr>
          <p:spPr bwMode="auto">
            <a:xfrm>
              <a:off x="1778747" y="2995662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01CBE939-87C6-41B7-8E44-CC221AEFF4FB}"/>
                </a:ext>
              </a:extLst>
            </p:cNvPr>
            <p:cNvCxnSpPr/>
            <p:nvPr/>
          </p:nvCxnSpPr>
          <p:spPr bwMode="auto">
            <a:xfrm>
              <a:off x="1778747" y="3188191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F572C71C-DA8E-4015-9638-5F3C68414175}"/>
                </a:ext>
              </a:extLst>
            </p:cNvPr>
            <p:cNvCxnSpPr/>
            <p:nvPr/>
          </p:nvCxnSpPr>
          <p:spPr bwMode="auto">
            <a:xfrm>
              <a:off x="1778747" y="3380720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62237CAB-A837-48ED-BEA5-58DDEF6A10FD}"/>
                </a:ext>
              </a:extLst>
            </p:cNvPr>
            <p:cNvCxnSpPr/>
            <p:nvPr/>
          </p:nvCxnSpPr>
          <p:spPr bwMode="auto">
            <a:xfrm>
              <a:off x="1778747" y="3573249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B10B37F3-9E20-4CAD-AFD8-6794D3D5158C}"/>
                </a:ext>
              </a:extLst>
            </p:cNvPr>
            <p:cNvCxnSpPr/>
            <p:nvPr/>
          </p:nvCxnSpPr>
          <p:spPr bwMode="auto">
            <a:xfrm>
              <a:off x="1778747" y="3765778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2272B61E-2BCF-4DF5-9811-331A2ECD803E}"/>
                </a:ext>
              </a:extLst>
            </p:cNvPr>
            <p:cNvCxnSpPr/>
            <p:nvPr/>
          </p:nvCxnSpPr>
          <p:spPr bwMode="auto">
            <a:xfrm>
              <a:off x="1778747" y="395830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0E23E818-98DF-4B66-A7FC-20D5BF937F60}"/>
                </a:ext>
              </a:extLst>
            </p:cNvPr>
            <p:cNvCxnSpPr/>
            <p:nvPr/>
          </p:nvCxnSpPr>
          <p:spPr bwMode="auto">
            <a:xfrm>
              <a:off x="1778747" y="415083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直線コネクタ 67">
              <a:extLst>
                <a:ext uri="{FF2B5EF4-FFF2-40B4-BE49-F238E27FC236}">
                  <a16:creationId xmlns:a16="http://schemas.microsoft.com/office/drawing/2014/main" id="{A1F08D6C-4D8F-4177-BA36-A5BA0BF64C7C}"/>
                </a:ext>
              </a:extLst>
            </p:cNvPr>
            <p:cNvCxnSpPr/>
            <p:nvPr/>
          </p:nvCxnSpPr>
          <p:spPr bwMode="auto">
            <a:xfrm>
              <a:off x="1778747" y="2610604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DFE99E1B-13CE-4F72-BACC-DB2FA0BDCBF7}"/>
                </a:ext>
              </a:extLst>
            </p:cNvPr>
            <p:cNvCxnSpPr/>
            <p:nvPr/>
          </p:nvCxnSpPr>
          <p:spPr bwMode="auto">
            <a:xfrm>
              <a:off x="1778747" y="2803133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70" name="直線コネクタ 69">
            <a:extLst>
              <a:ext uri="{FF2B5EF4-FFF2-40B4-BE49-F238E27FC236}">
                <a16:creationId xmlns:a16="http://schemas.microsoft.com/office/drawing/2014/main" id="{2C65AFD9-3704-46F8-977C-71B8C3940055}"/>
              </a:ext>
            </a:extLst>
          </p:cNvPr>
          <p:cNvCxnSpPr/>
          <p:nvPr/>
        </p:nvCxnSpPr>
        <p:spPr bwMode="auto">
          <a:xfrm rot="16200000">
            <a:off x="7237279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0B2976FD-262E-4B59-85FC-DB10FCE0D9EE}"/>
              </a:ext>
            </a:extLst>
          </p:cNvPr>
          <p:cNvCxnSpPr/>
          <p:nvPr/>
        </p:nvCxnSpPr>
        <p:spPr bwMode="auto">
          <a:xfrm rot="16200000">
            <a:off x="7429808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直線コネクタ 71">
            <a:extLst>
              <a:ext uri="{FF2B5EF4-FFF2-40B4-BE49-F238E27FC236}">
                <a16:creationId xmlns:a16="http://schemas.microsoft.com/office/drawing/2014/main" id="{2B342DFD-5CDB-4C7B-855E-7B2FC74B9091}"/>
              </a:ext>
            </a:extLst>
          </p:cNvPr>
          <p:cNvCxnSpPr/>
          <p:nvPr/>
        </p:nvCxnSpPr>
        <p:spPr bwMode="auto">
          <a:xfrm rot="16200000">
            <a:off x="7622337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" name="直線コネクタ 72">
            <a:extLst>
              <a:ext uri="{FF2B5EF4-FFF2-40B4-BE49-F238E27FC236}">
                <a16:creationId xmlns:a16="http://schemas.microsoft.com/office/drawing/2014/main" id="{AE1AF0AE-5E37-41F0-9311-04D2AAE1DD83}"/>
              </a:ext>
            </a:extLst>
          </p:cNvPr>
          <p:cNvCxnSpPr/>
          <p:nvPr/>
        </p:nvCxnSpPr>
        <p:spPr bwMode="auto">
          <a:xfrm rot="16200000">
            <a:off x="7814866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990CBC5B-B3E5-4338-9F5A-181664F6BF9B}"/>
              </a:ext>
            </a:extLst>
          </p:cNvPr>
          <p:cNvCxnSpPr/>
          <p:nvPr/>
        </p:nvCxnSpPr>
        <p:spPr bwMode="auto">
          <a:xfrm rot="16200000">
            <a:off x="8007395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5D93A6C6-4DF8-4395-B621-2A652D28DFE5}"/>
              </a:ext>
            </a:extLst>
          </p:cNvPr>
          <p:cNvCxnSpPr/>
          <p:nvPr/>
        </p:nvCxnSpPr>
        <p:spPr bwMode="auto">
          <a:xfrm rot="16200000">
            <a:off x="6852221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B7D92C7C-7439-44BF-A5D2-BB921FFF49D2}"/>
              </a:ext>
            </a:extLst>
          </p:cNvPr>
          <p:cNvCxnSpPr/>
          <p:nvPr/>
        </p:nvCxnSpPr>
        <p:spPr bwMode="auto">
          <a:xfrm rot="16200000">
            <a:off x="7044750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3926A6D6-35D1-41C5-9157-2FD7BEDD5C79}"/>
              </a:ext>
            </a:extLst>
          </p:cNvPr>
          <p:cNvCxnSpPr>
            <a:cxnSpLocks/>
          </p:cNvCxnSpPr>
          <p:nvPr/>
        </p:nvCxnSpPr>
        <p:spPr bwMode="auto">
          <a:xfrm flipV="1">
            <a:off x="6168861" y="3878814"/>
            <a:ext cx="217833" cy="1632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0" name="TextBox 16">
            <a:extLst>
              <a:ext uri="{FF2B5EF4-FFF2-40B4-BE49-F238E27FC236}">
                <a16:creationId xmlns:a16="http://schemas.microsoft.com/office/drawing/2014/main" id="{62F92BAF-D3E2-4F86-AC94-394D53FB66DD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4573345" y="3006650"/>
            <a:ext cx="128112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ea typeface="ＭＳ Ｐゴシック" panose="020B0600070205080204" pitchFamily="50" charset="-128"/>
              </a:rPr>
              <a:t>demand, revenue</a:t>
            </a:r>
            <a:endParaRPr kumimoji="1" lang="ja-JP" altLang="en-US" sz="1100" dirty="0">
              <a:solidFill>
                <a:schemeClr val="tx1"/>
              </a:solidFill>
              <a:ea typeface="ＭＳ Ｐゴシック" panose="020B0600070205080204" pitchFamily="50" charset="-128"/>
            </a:endParaRPr>
          </a:p>
        </p:txBody>
      </p: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1E1B4554-DCF9-4D7B-99A0-75D732AACFD9}"/>
              </a:ext>
            </a:extLst>
          </p:cNvPr>
          <p:cNvCxnSpPr/>
          <p:nvPr/>
        </p:nvCxnSpPr>
        <p:spPr bwMode="auto">
          <a:xfrm flipH="1">
            <a:off x="1493853" y="2156743"/>
            <a:ext cx="525780" cy="2047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217AD9E0-67FF-43EC-B378-9B25CEBEE13D}"/>
              </a:ext>
            </a:extLst>
          </p:cNvPr>
          <p:cNvCxnSpPr/>
          <p:nvPr/>
        </p:nvCxnSpPr>
        <p:spPr bwMode="auto">
          <a:xfrm flipH="1">
            <a:off x="1493853" y="2428186"/>
            <a:ext cx="5257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64BF5060-441E-4DDA-8028-CF4A9ACFF20C}"/>
              </a:ext>
            </a:extLst>
          </p:cNvPr>
          <p:cNvCxnSpPr/>
          <p:nvPr/>
        </p:nvCxnSpPr>
        <p:spPr bwMode="auto">
          <a:xfrm flipH="1" flipV="1">
            <a:off x="1493853" y="2533590"/>
            <a:ext cx="525780" cy="166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テキスト ボックス 90">
                <a:extLst>
                  <a:ext uri="{FF2B5EF4-FFF2-40B4-BE49-F238E27FC236}">
                    <a16:creationId xmlns:a16="http://schemas.microsoft.com/office/drawing/2014/main" id="{A5DE3A06-4F45-477F-BF1D-E80C6DF589F0}"/>
                  </a:ext>
                </a:extLst>
              </p:cNvPr>
              <p:cNvSpPr txBox="1"/>
              <p:nvPr/>
            </p:nvSpPr>
            <p:spPr>
              <a:xfrm>
                <a:off x="1608723" y="1993855"/>
                <a:ext cx="44037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テキスト ボックス 9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DE3A06-4F45-477F-BF1D-E80C6DF58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723" y="1993855"/>
                <a:ext cx="440377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楕円 104">
            <a:extLst>
              <a:ext uri="{FF2B5EF4-FFF2-40B4-BE49-F238E27FC236}">
                <a16:creationId xmlns:a16="http://schemas.microsoft.com/office/drawing/2014/main" id="{B1F59B76-69C6-4426-966B-8DE89DC8509E}"/>
              </a:ext>
            </a:extLst>
          </p:cNvPr>
          <p:cNvSpPr/>
          <p:nvPr/>
        </p:nvSpPr>
        <p:spPr bwMode="auto">
          <a:xfrm>
            <a:off x="1194864" y="2298247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6" name="楕円 105">
            <a:extLst>
              <a:ext uri="{FF2B5EF4-FFF2-40B4-BE49-F238E27FC236}">
                <a16:creationId xmlns:a16="http://schemas.microsoft.com/office/drawing/2014/main" id="{4C96CE33-1387-4D05-A2D6-0CD9785D64A5}"/>
              </a:ext>
            </a:extLst>
          </p:cNvPr>
          <p:cNvSpPr/>
          <p:nvPr/>
        </p:nvSpPr>
        <p:spPr bwMode="auto">
          <a:xfrm>
            <a:off x="2111073" y="2015980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7" name="楕円 106">
            <a:extLst>
              <a:ext uri="{FF2B5EF4-FFF2-40B4-BE49-F238E27FC236}">
                <a16:creationId xmlns:a16="http://schemas.microsoft.com/office/drawing/2014/main" id="{1119EE51-0AF5-4445-B7CE-00AC46B90272}"/>
              </a:ext>
            </a:extLst>
          </p:cNvPr>
          <p:cNvSpPr/>
          <p:nvPr/>
        </p:nvSpPr>
        <p:spPr bwMode="auto">
          <a:xfrm>
            <a:off x="2111073" y="2296322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8" name="楕円 107">
            <a:extLst>
              <a:ext uri="{FF2B5EF4-FFF2-40B4-BE49-F238E27FC236}">
                <a16:creationId xmlns:a16="http://schemas.microsoft.com/office/drawing/2014/main" id="{A8AA9479-6C66-4A22-BF99-F4842D028229}"/>
              </a:ext>
            </a:extLst>
          </p:cNvPr>
          <p:cNvSpPr/>
          <p:nvPr/>
        </p:nvSpPr>
        <p:spPr bwMode="auto">
          <a:xfrm>
            <a:off x="2111073" y="2588241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831BFC7A-CDE7-40B9-96D1-E74D9541F43A}"/>
              </a:ext>
            </a:extLst>
          </p:cNvPr>
          <p:cNvCxnSpPr/>
          <p:nvPr/>
        </p:nvCxnSpPr>
        <p:spPr bwMode="auto">
          <a:xfrm flipH="1">
            <a:off x="1493853" y="3542354"/>
            <a:ext cx="525780" cy="2047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直線矢印コネクタ 109">
            <a:extLst>
              <a:ext uri="{FF2B5EF4-FFF2-40B4-BE49-F238E27FC236}">
                <a16:creationId xmlns:a16="http://schemas.microsoft.com/office/drawing/2014/main" id="{1FF6B934-938B-426A-B73D-AD54BF0C5F29}"/>
              </a:ext>
            </a:extLst>
          </p:cNvPr>
          <p:cNvCxnSpPr/>
          <p:nvPr/>
        </p:nvCxnSpPr>
        <p:spPr bwMode="auto">
          <a:xfrm flipH="1">
            <a:off x="1493853" y="3813797"/>
            <a:ext cx="5257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1" name="直線矢印コネクタ 110">
            <a:extLst>
              <a:ext uri="{FF2B5EF4-FFF2-40B4-BE49-F238E27FC236}">
                <a16:creationId xmlns:a16="http://schemas.microsoft.com/office/drawing/2014/main" id="{DBD3B298-F333-458D-98FE-9E2DF87AF529}"/>
              </a:ext>
            </a:extLst>
          </p:cNvPr>
          <p:cNvCxnSpPr/>
          <p:nvPr/>
        </p:nvCxnSpPr>
        <p:spPr bwMode="auto">
          <a:xfrm flipH="1" flipV="1">
            <a:off x="1493853" y="3919201"/>
            <a:ext cx="525780" cy="166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5" name="楕円 114">
            <a:extLst>
              <a:ext uri="{FF2B5EF4-FFF2-40B4-BE49-F238E27FC236}">
                <a16:creationId xmlns:a16="http://schemas.microsoft.com/office/drawing/2014/main" id="{F37BE6EC-56AF-429B-9244-87176C9C5C42}"/>
              </a:ext>
            </a:extLst>
          </p:cNvPr>
          <p:cNvSpPr/>
          <p:nvPr/>
        </p:nvSpPr>
        <p:spPr bwMode="auto">
          <a:xfrm>
            <a:off x="1194864" y="3683858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6" name="楕円 115">
            <a:extLst>
              <a:ext uri="{FF2B5EF4-FFF2-40B4-BE49-F238E27FC236}">
                <a16:creationId xmlns:a16="http://schemas.microsoft.com/office/drawing/2014/main" id="{AF76779F-9ABD-4C61-A04C-1ABF92C68494}"/>
              </a:ext>
            </a:extLst>
          </p:cNvPr>
          <p:cNvSpPr/>
          <p:nvPr/>
        </p:nvSpPr>
        <p:spPr bwMode="auto">
          <a:xfrm>
            <a:off x="2111073" y="3401591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7" name="楕円 116">
            <a:extLst>
              <a:ext uri="{FF2B5EF4-FFF2-40B4-BE49-F238E27FC236}">
                <a16:creationId xmlns:a16="http://schemas.microsoft.com/office/drawing/2014/main" id="{2863D941-B86B-4032-A8C3-B1723E79AF46}"/>
              </a:ext>
            </a:extLst>
          </p:cNvPr>
          <p:cNvSpPr/>
          <p:nvPr/>
        </p:nvSpPr>
        <p:spPr bwMode="auto">
          <a:xfrm>
            <a:off x="2111073" y="3681933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8" name="楕円 117">
            <a:extLst>
              <a:ext uri="{FF2B5EF4-FFF2-40B4-BE49-F238E27FC236}">
                <a16:creationId xmlns:a16="http://schemas.microsoft.com/office/drawing/2014/main" id="{C38D6168-D8F8-4790-84D8-51ABEE2F63EC}"/>
              </a:ext>
            </a:extLst>
          </p:cNvPr>
          <p:cNvSpPr/>
          <p:nvPr/>
        </p:nvSpPr>
        <p:spPr bwMode="auto">
          <a:xfrm>
            <a:off x="2111073" y="3973852"/>
            <a:ext cx="242085" cy="24208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7" name="楕円 126">
            <a:extLst>
              <a:ext uri="{FF2B5EF4-FFF2-40B4-BE49-F238E27FC236}">
                <a16:creationId xmlns:a16="http://schemas.microsoft.com/office/drawing/2014/main" id="{8571EEBA-3F81-4615-9E07-BBE7DED13C4D}"/>
              </a:ext>
            </a:extLst>
          </p:cNvPr>
          <p:cNvSpPr/>
          <p:nvPr/>
        </p:nvSpPr>
        <p:spPr bwMode="auto">
          <a:xfrm>
            <a:off x="2942647" y="3683858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8" name="楕円 127">
            <a:extLst>
              <a:ext uri="{FF2B5EF4-FFF2-40B4-BE49-F238E27FC236}">
                <a16:creationId xmlns:a16="http://schemas.microsoft.com/office/drawing/2014/main" id="{A800EEC6-A52C-4887-B20D-9D067AA3459A}"/>
              </a:ext>
            </a:extLst>
          </p:cNvPr>
          <p:cNvSpPr/>
          <p:nvPr/>
        </p:nvSpPr>
        <p:spPr bwMode="auto">
          <a:xfrm>
            <a:off x="3858856" y="3401591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9" name="楕円 128">
            <a:extLst>
              <a:ext uri="{FF2B5EF4-FFF2-40B4-BE49-F238E27FC236}">
                <a16:creationId xmlns:a16="http://schemas.microsoft.com/office/drawing/2014/main" id="{D59DFEBB-6574-4C3B-BC9C-60AF9AE0203E}"/>
              </a:ext>
            </a:extLst>
          </p:cNvPr>
          <p:cNvSpPr/>
          <p:nvPr/>
        </p:nvSpPr>
        <p:spPr bwMode="auto">
          <a:xfrm>
            <a:off x="3858856" y="3681933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0" name="楕円 129">
            <a:extLst>
              <a:ext uri="{FF2B5EF4-FFF2-40B4-BE49-F238E27FC236}">
                <a16:creationId xmlns:a16="http://schemas.microsoft.com/office/drawing/2014/main" id="{F8758B3F-438C-47D0-9C04-4510BB76D181}"/>
              </a:ext>
            </a:extLst>
          </p:cNvPr>
          <p:cNvSpPr/>
          <p:nvPr/>
        </p:nvSpPr>
        <p:spPr bwMode="auto">
          <a:xfrm>
            <a:off x="3858856" y="3973852"/>
            <a:ext cx="242085" cy="24208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34" name="直線矢印コネクタ 133">
            <a:extLst>
              <a:ext uri="{FF2B5EF4-FFF2-40B4-BE49-F238E27FC236}">
                <a16:creationId xmlns:a16="http://schemas.microsoft.com/office/drawing/2014/main" id="{BD65DC56-E769-41FC-93A1-4293BA35AE03}"/>
              </a:ext>
            </a:extLst>
          </p:cNvPr>
          <p:cNvCxnSpPr/>
          <p:nvPr/>
        </p:nvCxnSpPr>
        <p:spPr bwMode="auto">
          <a:xfrm>
            <a:off x="3249779" y="3813797"/>
            <a:ext cx="60907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6" name="直線矢印コネクタ 135">
            <a:extLst>
              <a:ext uri="{FF2B5EF4-FFF2-40B4-BE49-F238E27FC236}">
                <a16:creationId xmlns:a16="http://schemas.microsoft.com/office/drawing/2014/main" id="{FBFF798D-0247-4887-9D77-DA9420328C43}"/>
              </a:ext>
            </a:extLst>
          </p:cNvPr>
          <p:cNvCxnSpPr>
            <a:endCxn id="128" idx="2"/>
          </p:cNvCxnSpPr>
          <p:nvPr/>
        </p:nvCxnSpPr>
        <p:spPr bwMode="auto">
          <a:xfrm flipV="1">
            <a:off x="3249779" y="3522634"/>
            <a:ext cx="609077" cy="2210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テキスト ボックス 136">
                <a:extLst>
                  <a:ext uri="{FF2B5EF4-FFF2-40B4-BE49-F238E27FC236}">
                    <a16:creationId xmlns:a16="http://schemas.microsoft.com/office/drawing/2014/main" id="{F2691164-67C1-4046-9FEE-4C6412F04FBD}"/>
                  </a:ext>
                </a:extLst>
              </p:cNvPr>
              <p:cNvSpPr txBox="1"/>
              <p:nvPr/>
            </p:nvSpPr>
            <p:spPr>
              <a:xfrm>
                <a:off x="3338527" y="3386843"/>
                <a:ext cx="38747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7" name="テキスト ボックス 13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2691164-67C1-4046-9FEE-4C6412F04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527" y="3386843"/>
                <a:ext cx="387477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テキスト ボックス 137">
                <a:extLst>
                  <a:ext uri="{FF2B5EF4-FFF2-40B4-BE49-F238E27FC236}">
                    <a16:creationId xmlns:a16="http://schemas.microsoft.com/office/drawing/2014/main" id="{761FF25D-5EB8-4F25-B7DE-92904CF66415}"/>
                  </a:ext>
                </a:extLst>
              </p:cNvPr>
              <p:cNvSpPr txBox="1"/>
              <p:nvPr/>
            </p:nvSpPr>
            <p:spPr>
              <a:xfrm>
                <a:off x="3338527" y="3599986"/>
                <a:ext cx="3874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8" name="テキスト ボックス 13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61FF25D-5EB8-4F25-B7DE-92904CF66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527" y="3599986"/>
                <a:ext cx="387478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127F8769-C2E7-45FC-A2E7-752B8F264C00}"/>
              </a:ext>
            </a:extLst>
          </p:cNvPr>
          <p:cNvSpPr txBox="1"/>
          <p:nvPr/>
        </p:nvSpPr>
        <p:spPr>
          <a:xfrm>
            <a:off x="3032719" y="4299521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4. shipment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40" name="テキスト ボックス 139">
            <a:extLst>
              <a:ext uri="{FF2B5EF4-FFF2-40B4-BE49-F238E27FC236}">
                <a16:creationId xmlns:a16="http://schemas.microsoft.com/office/drawing/2014/main" id="{7B8E735E-4427-4ED7-ABEB-85D809B52BB0}"/>
              </a:ext>
            </a:extLst>
          </p:cNvPr>
          <p:cNvSpPr txBox="1"/>
          <p:nvPr/>
        </p:nvSpPr>
        <p:spPr>
          <a:xfrm>
            <a:off x="1301769" y="4301230"/>
            <a:ext cx="944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3. payment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cxnSp>
        <p:nvCxnSpPr>
          <p:cNvPr id="141" name="直線矢印コネクタ 140">
            <a:extLst>
              <a:ext uri="{FF2B5EF4-FFF2-40B4-BE49-F238E27FC236}">
                <a16:creationId xmlns:a16="http://schemas.microsoft.com/office/drawing/2014/main" id="{98CFC38A-312D-4B35-9C96-15E35A6A7766}"/>
              </a:ext>
            </a:extLst>
          </p:cNvPr>
          <p:cNvCxnSpPr/>
          <p:nvPr/>
        </p:nvCxnSpPr>
        <p:spPr bwMode="auto">
          <a:xfrm flipH="1">
            <a:off x="3208164" y="2156743"/>
            <a:ext cx="525780" cy="2047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2" name="直線矢印コネクタ 141">
            <a:extLst>
              <a:ext uri="{FF2B5EF4-FFF2-40B4-BE49-F238E27FC236}">
                <a16:creationId xmlns:a16="http://schemas.microsoft.com/office/drawing/2014/main" id="{07CD97DE-64F7-403B-B036-45445F48380A}"/>
              </a:ext>
            </a:extLst>
          </p:cNvPr>
          <p:cNvCxnSpPr/>
          <p:nvPr/>
        </p:nvCxnSpPr>
        <p:spPr bwMode="auto">
          <a:xfrm flipH="1">
            <a:off x="3208164" y="2428186"/>
            <a:ext cx="5257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A99DB37D-7A03-4CC6-8B11-5C0C46EF21E6}"/>
              </a:ext>
            </a:extLst>
          </p:cNvPr>
          <p:cNvCxnSpPr/>
          <p:nvPr/>
        </p:nvCxnSpPr>
        <p:spPr bwMode="auto">
          <a:xfrm flipH="1" flipV="1">
            <a:off x="3208164" y="2533590"/>
            <a:ext cx="525780" cy="166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7" name="楕円 146">
            <a:extLst>
              <a:ext uri="{FF2B5EF4-FFF2-40B4-BE49-F238E27FC236}">
                <a16:creationId xmlns:a16="http://schemas.microsoft.com/office/drawing/2014/main" id="{F85F9BEA-BA8C-480E-9E8C-85FD1C422CFE}"/>
              </a:ext>
            </a:extLst>
          </p:cNvPr>
          <p:cNvSpPr/>
          <p:nvPr/>
        </p:nvSpPr>
        <p:spPr bwMode="auto">
          <a:xfrm>
            <a:off x="2909175" y="2298247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8" name="楕円 147">
            <a:extLst>
              <a:ext uri="{FF2B5EF4-FFF2-40B4-BE49-F238E27FC236}">
                <a16:creationId xmlns:a16="http://schemas.microsoft.com/office/drawing/2014/main" id="{529C7471-670C-4C7E-8FB5-CB9BFE038E16}"/>
              </a:ext>
            </a:extLst>
          </p:cNvPr>
          <p:cNvSpPr/>
          <p:nvPr/>
        </p:nvSpPr>
        <p:spPr bwMode="auto">
          <a:xfrm>
            <a:off x="3825384" y="2015980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9" name="楕円 148">
            <a:extLst>
              <a:ext uri="{FF2B5EF4-FFF2-40B4-BE49-F238E27FC236}">
                <a16:creationId xmlns:a16="http://schemas.microsoft.com/office/drawing/2014/main" id="{B59D5A61-5577-409E-9F15-298BF35ACA0D}"/>
              </a:ext>
            </a:extLst>
          </p:cNvPr>
          <p:cNvSpPr/>
          <p:nvPr/>
        </p:nvSpPr>
        <p:spPr bwMode="auto">
          <a:xfrm>
            <a:off x="3825384" y="2296322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0" name="楕円 149">
            <a:extLst>
              <a:ext uri="{FF2B5EF4-FFF2-40B4-BE49-F238E27FC236}">
                <a16:creationId xmlns:a16="http://schemas.microsoft.com/office/drawing/2014/main" id="{CBE186B5-EC6C-4228-AD72-F650E4669244}"/>
              </a:ext>
            </a:extLst>
          </p:cNvPr>
          <p:cNvSpPr/>
          <p:nvPr/>
        </p:nvSpPr>
        <p:spPr bwMode="auto">
          <a:xfrm>
            <a:off x="3825384" y="2588241"/>
            <a:ext cx="242085" cy="24208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1" name="テキスト ボックス 150">
            <a:extLst>
              <a:ext uri="{FF2B5EF4-FFF2-40B4-BE49-F238E27FC236}">
                <a16:creationId xmlns:a16="http://schemas.microsoft.com/office/drawing/2014/main" id="{A923ED71-5171-4C17-B059-DF3AC0BD4CBA}"/>
              </a:ext>
            </a:extLst>
          </p:cNvPr>
          <p:cNvSpPr txBox="1"/>
          <p:nvPr/>
        </p:nvSpPr>
        <p:spPr>
          <a:xfrm>
            <a:off x="1349858" y="2824463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1. bidding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53" name="テキスト ボックス 152">
            <a:extLst>
              <a:ext uri="{FF2B5EF4-FFF2-40B4-BE49-F238E27FC236}">
                <a16:creationId xmlns:a16="http://schemas.microsoft.com/office/drawing/2014/main" id="{DC5BA5EC-C753-46DC-917D-1C200F9C0DC3}"/>
              </a:ext>
            </a:extLst>
          </p:cNvPr>
          <p:cNvSpPr txBox="1"/>
          <p:nvPr/>
        </p:nvSpPr>
        <p:spPr>
          <a:xfrm>
            <a:off x="4019399" y="2000227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>
                <a:solidFill>
                  <a:schemeClr val="tx1"/>
                </a:solidFill>
              </a:rPr>
              <a:t>✓</a:t>
            </a:r>
            <a:r>
              <a:rPr kumimoji="1" lang="en-US" altLang="ja-JP" sz="1100" dirty="0">
                <a:solidFill>
                  <a:schemeClr val="tx1"/>
                </a:solidFill>
              </a:rPr>
              <a:t>1</a:t>
            </a:r>
            <a:endParaRPr kumimoji="1" lang="ja-JP" altLang="en-US" sz="1100" dirty="0">
              <a:solidFill>
                <a:schemeClr val="tx1"/>
              </a:solidFill>
            </a:endParaRPr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2C9034CE-35AD-4F20-BD8D-BF5DE4B2A94D}"/>
              </a:ext>
            </a:extLst>
          </p:cNvPr>
          <p:cNvSpPr txBox="1"/>
          <p:nvPr/>
        </p:nvSpPr>
        <p:spPr>
          <a:xfrm>
            <a:off x="4019399" y="2301582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>
                <a:solidFill>
                  <a:schemeClr val="tx1"/>
                </a:solidFill>
              </a:rPr>
              <a:t>✓</a:t>
            </a:r>
            <a:r>
              <a:rPr kumimoji="1" lang="en-US" altLang="ja-JP" sz="1100" dirty="0">
                <a:solidFill>
                  <a:schemeClr val="tx1"/>
                </a:solidFill>
              </a:rPr>
              <a:t>1</a:t>
            </a:r>
            <a:endParaRPr kumimoji="1" lang="ja-JP" altLang="en-US" sz="1100" dirty="0">
              <a:solidFill>
                <a:schemeClr val="tx1"/>
              </a:solidFill>
            </a:endParaRPr>
          </a:p>
        </p:txBody>
      </p:sp>
      <p:sp>
        <p:nvSpPr>
          <p:cNvPr id="155" name="テキスト ボックス 154">
            <a:extLst>
              <a:ext uri="{FF2B5EF4-FFF2-40B4-BE49-F238E27FC236}">
                <a16:creationId xmlns:a16="http://schemas.microsoft.com/office/drawing/2014/main" id="{BEBBBC8D-DD92-43F3-9AAB-AF93BB2AC409}"/>
              </a:ext>
            </a:extLst>
          </p:cNvPr>
          <p:cNvSpPr txBox="1"/>
          <p:nvPr/>
        </p:nvSpPr>
        <p:spPr>
          <a:xfrm>
            <a:off x="4019399" y="2591683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>
                <a:solidFill>
                  <a:schemeClr val="tx1"/>
                </a:solidFill>
              </a:rPr>
              <a:t>✘</a:t>
            </a:r>
            <a:r>
              <a:rPr kumimoji="1" lang="en-US" altLang="ja-JP" sz="1100" dirty="0">
                <a:solidFill>
                  <a:schemeClr val="tx1"/>
                </a:solidFill>
              </a:rPr>
              <a:t>0</a:t>
            </a:r>
            <a:endParaRPr kumimoji="1" lang="ja-JP" altLang="en-US" sz="1100" dirty="0">
              <a:solidFill>
                <a:schemeClr val="tx1"/>
              </a:solidFill>
            </a:endParaRPr>
          </a:p>
        </p:txBody>
      </p:sp>
      <p:sp>
        <p:nvSpPr>
          <p:cNvPr id="157" name="テキスト ボックス 156">
            <a:extLst>
              <a:ext uri="{FF2B5EF4-FFF2-40B4-BE49-F238E27FC236}">
                <a16:creationId xmlns:a16="http://schemas.microsoft.com/office/drawing/2014/main" id="{5A19F946-1D25-4FDE-895E-91FB2D773BDA}"/>
              </a:ext>
            </a:extLst>
          </p:cNvPr>
          <p:cNvSpPr txBox="1"/>
          <p:nvPr/>
        </p:nvSpPr>
        <p:spPr>
          <a:xfrm>
            <a:off x="2626331" y="2830010"/>
            <a:ext cx="17860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2. asking and allocation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cxnSp>
        <p:nvCxnSpPr>
          <p:cNvPr id="172" name="直線矢印コネクタ 171">
            <a:extLst>
              <a:ext uri="{FF2B5EF4-FFF2-40B4-BE49-F238E27FC236}">
                <a16:creationId xmlns:a16="http://schemas.microsoft.com/office/drawing/2014/main" id="{3F0345EA-4BDC-4912-84F9-649755EE8EE1}"/>
              </a:ext>
            </a:extLst>
          </p:cNvPr>
          <p:cNvCxnSpPr>
            <a:endCxn id="130" idx="2"/>
          </p:cNvCxnSpPr>
          <p:nvPr/>
        </p:nvCxnSpPr>
        <p:spPr bwMode="auto">
          <a:xfrm>
            <a:off x="3249779" y="3876344"/>
            <a:ext cx="609077" cy="21855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3" name="テキスト ボックス 172">
            <a:extLst>
              <a:ext uri="{FF2B5EF4-FFF2-40B4-BE49-F238E27FC236}">
                <a16:creationId xmlns:a16="http://schemas.microsoft.com/office/drawing/2014/main" id="{1FF5C4BD-2012-45F9-99D9-C28BBCEB581B}"/>
              </a:ext>
            </a:extLst>
          </p:cNvPr>
          <p:cNvSpPr txBox="1"/>
          <p:nvPr/>
        </p:nvSpPr>
        <p:spPr>
          <a:xfrm>
            <a:off x="3361060" y="3832669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 dirty="0">
                <a:solidFill>
                  <a:schemeClr val="tx1"/>
                </a:solidFill>
              </a:rPr>
              <a:t>×</a:t>
            </a:r>
            <a:endParaRPr kumimoji="1" lang="ja-JP" altLang="en-US" sz="11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テキスト ボックス 180">
                <a:extLst>
                  <a:ext uri="{FF2B5EF4-FFF2-40B4-BE49-F238E27FC236}">
                    <a16:creationId xmlns:a16="http://schemas.microsoft.com/office/drawing/2014/main" id="{C93E100C-A3F6-4E2C-855A-8434345380F3}"/>
                  </a:ext>
                </a:extLst>
              </p:cNvPr>
              <p:cNvSpPr txBox="1"/>
              <p:nvPr/>
            </p:nvSpPr>
            <p:spPr>
              <a:xfrm>
                <a:off x="912444" y="2265308"/>
                <a:ext cx="3874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1" name="テキスト ボックス 18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93E100C-A3F6-4E2C-855A-843434538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44" y="2265308"/>
                <a:ext cx="387478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テキスト ボックス 181">
                <a:extLst>
                  <a:ext uri="{FF2B5EF4-FFF2-40B4-BE49-F238E27FC236}">
                    <a16:creationId xmlns:a16="http://schemas.microsoft.com/office/drawing/2014/main" id="{8D16CFCA-ED54-4981-B540-B77814A56859}"/>
                  </a:ext>
                </a:extLst>
              </p:cNvPr>
              <p:cNvSpPr txBox="1"/>
              <p:nvPr/>
            </p:nvSpPr>
            <p:spPr>
              <a:xfrm>
                <a:off x="926645" y="3658039"/>
                <a:ext cx="3874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2" name="テキスト ボックス 18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D16CFCA-ED54-4981-B540-B77814A56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45" y="3658039"/>
                <a:ext cx="387478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テキスト ボックス 182">
                <a:extLst>
                  <a:ext uri="{FF2B5EF4-FFF2-40B4-BE49-F238E27FC236}">
                    <a16:creationId xmlns:a16="http://schemas.microsoft.com/office/drawing/2014/main" id="{F41E0886-3629-4567-838B-A90D5CEAEDCA}"/>
                  </a:ext>
                </a:extLst>
              </p:cNvPr>
              <p:cNvSpPr txBox="1"/>
              <p:nvPr/>
            </p:nvSpPr>
            <p:spPr>
              <a:xfrm>
                <a:off x="4032994" y="1737360"/>
                <a:ext cx="4069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3" name="テキスト ボックス 18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41E0886-3629-4567-838B-A90D5CEAE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994" y="1737360"/>
                <a:ext cx="406906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テキスト ボックス 190">
                <a:extLst>
                  <a:ext uri="{FF2B5EF4-FFF2-40B4-BE49-F238E27FC236}">
                    <a16:creationId xmlns:a16="http://schemas.microsoft.com/office/drawing/2014/main" id="{CC8AB245-0849-4DCB-960F-1A4EAFA6636E}"/>
                  </a:ext>
                </a:extLst>
              </p:cNvPr>
              <p:cNvSpPr txBox="1"/>
              <p:nvPr/>
            </p:nvSpPr>
            <p:spPr>
              <a:xfrm>
                <a:off x="1608723" y="2198406"/>
                <a:ext cx="44364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1" name="テキスト ボックス 19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C8AB245-0849-4DCB-960F-1A4EAFA66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723" y="2198406"/>
                <a:ext cx="443647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テキスト ボックス 191">
                <a:extLst>
                  <a:ext uri="{FF2B5EF4-FFF2-40B4-BE49-F238E27FC236}">
                    <a16:creationId xmlns:a16="http://schemas.microsoft.com/office/drawing/2014/main" id="{C614424B-3E5F-4A30-8951-D412B7957A38}"/>
                  </a:ext>
                </a:extLst>
              </p:cNvPr>
              <p:cNvSpPr txBox="1"/>
              <p:nvPr/>
            </p:nvSpPr>
            <p:spPr>
              <a:xfrm>
                <a:off x="1608723" y="2396113"/>
                <a:ext cx="44364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2" name="テキスト ボックス 19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14424B-3E5F-4A30-8951-D412B7957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723" y="2396113"/>
                <a:ext cx="443648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正方形/長方形 197">
                <a:extLst>
                  <a:ext uri="{FF2B5EF4-FFF2-40B4-BE49-F238E27FC236}">
                    <a16:creationId xmlns:a16="http://schemas.microsoft.com/office/drawing/2014/main" id="{55AC0F78-96D3-4E77-943A-9D6244183974}"/>
                  </a:ext>
                </a:extLst>
              </p:cNvPr>
              <p:cNvSpPr/>
              <p:nvPr/>
            </p:nvSpPr>
            <p:spPr>
              <a:xfrm>
                <a:off x="1590689" y="3363783"/>
                <a:ext cx="407483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8" name="正方形/長方形 19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5AC0F78-96D3-4E77-943A-9D62441839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689" y="3363783"/>
                <a:ext cx="407483" cy="258532"/>
              </a:xfrm>
              <a:prstGeom prst="rect">
                <a:avLst/>
              </a:prstGeom>
              <a:blipFill>
                <a:blip r:embed="rId14"/>
                <a:stretch>
                  <a:fillRect t="-4762" r="-29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正方形/長方形 199">
                <a:extLst>
                  <a:ext uri="{FF2B5EF4-FFF2-40B4-BE49-F238E27FC236}">
                    <a16:creationId xmlns:a16="http://schemas.microsoft.com/office/drawing/2014/main" id="{6B37A95C-D5E2-43C6-A8C1-591460A97509}"/>
                  </a:ext>
                </a:extLst>
              </p:cNvPr>
              <p:cNvSpPr/>
              <p:nvPr/>
            </p:nvSpPr>
            <p:spPr>
              <a:xfrm>
                <a:off x="1633223" y="3814922"/>
                <a:ext cx="316690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0" name="正方形/長方形 19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B37A95C-D5E2-43C6-A8C1-591460A975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223" y="3814922"/>
                <a:ext cx="316690" cy="2585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正方形/長方形 202">
                <a:extLst>
                  <a:ext uri="{FF2B5EF4-FFF2-40B4-BE49-F238E27FC236}">
                    <a16:creationId xmlns:a16="http://schemas.microsoft.com/office/drawing/2014/main" id="{29C0A178-BE53-4DDC-9D27-D51FD0CBA45C}"/>
                  </a:ext>
                </a:extLst>
              </p:cNvPr>
              <p:cNvSpPr/>
              <p:nvPr/>
            </p:nvSpPr>
            <p:spPr>
              <a:xfrm>
                <a:off x="820220" y="3953767"/>
                <a:ext cx="963534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altLang="ja-JP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ja-JP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altLang="ja-JP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sSub>
                      <m:sSubPr>
                        <m:ctrlPr>
                          <a:rPr lang="en-US" altLang="ja-JP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ja-JP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altLang="ja-JP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ja-JP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altLang="ja-JP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altLang="ja-JP" sz="1200" dirty="0">
                    <a:solidFill>
                      <a:srgbClr val="FF0000"/>
                    </a:solidFill>
                  </a:rPr>
                  <a:t>)</a:t>
                </a:r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3" name="正方形/長方形 20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9C0A178-BE53-4DDC-9D27-D51FD0CBA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20" y="3953767"/>
                <a:ext cx="963534" cy="258532"/>
              </a:xfrm>
              <a:prstGeom prst="rect">
                <a:avLst/>
              </a:prstGeom>
              <a:blipFill>
                <a:blip r:embed="rId16"/>
                <a:stretch>
                  <a:fillRect t="-11905" r="-1899"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正方形/長方形 209">
                <a:extLst>
                  <a:ext uri="{FF2B5EF4-FFF2-40B4-BE49-F238E27FC236}">
                    <a16:creationId xmlns:a16="http://schemas.microsoft.com/office/drawing/2014/main" id="{C22B3370-BF7B-4D51-A1E7-6F5DC0793496}"/>
                  </a:ext>
                </a:extLst>
              </p:cNvPr>
              <p:cNvSpPr/>
              <p:nvPr/>
            </p:nvSpPr>
            <p:spPr>
              <a:xfrm>
                <a:off x="3242655" y="2046047"/>
                <a:ext cx="386068" cy="244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0" name="正方形/長方形 20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22B3370-BF7B-4D51-A1E7-6F5DC07934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655" y="2046047"/>
                <a:ext cx="386068" cy="244682"/>
              </a:xfrm>
              <a:prstGeom prst="rect">
                <a:avLst/>
              </a:prstGeom>
              <a:blipFill>
                <a:blip r:embed="rId17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正方形/長方形 212">
                <a:extLst>
                  <a:ext uri="{FF2B5EF4-FFF2-40B4-BE49-F238E27FC236}">
                    <a16:creationId xmlns:a16="http://schemas.microsoft.com/office/drawing/2014/main" id="{B11B3CA2-8922-4E79-9672-D8ACCA758074}"/>
                  </a:ext>
                </a:extLst>
              </p:cNvPr>
              <p:cNvSpPr/>
              <p:nvPr/>
            </p:nvSpPr>
            <p:spPr>
              <a:xfrm>
                <a:off x="2286000" y="3374676"/>
                <a:ext cx="522900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3" name="正方形/長方形 21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11B3CA2-8922-4E79-9672-D8ACCA758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374676"/>
                <a:ext cx="522900" cy="258532"/>
              </a:xfrm>
              <a:prstGeom prst="rect">
                <a:avLst/>
              </a:prstGeom>
              <a:blipFill>
                <a:blip r:embed="rId18"/>
                <a:stretch>
                  <a:fillRect t="-4762" r="-104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正方形/長方形 213">
                <a:extLst>
                  <a:ext uri="{FF2B5EF4-FFF2-40B4-BE49-F238E27FC236}">
                    <a16:creationId xmlns:a16="http://schemas.microsoft.com/office/drawing/2014/main" id="{FC74C96F-E0B4-4754-85DE-7277B5CC2458}"/>
                  </a:ext>
                </a:extLst>
              </p:cNvPr>
              <p:cNvSpPr/>
              <p:nvPr/>
            </p:nvSpPr>
            <p:spPr>
              <a:xfrm>
                <a:off x="2286000" y="3671921"/>
                <a:ext cx="527517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4" name="正方形/長方形 21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C74C96F-E0B4-4754-85DE-7277B5CC24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671921"/>
                <a:ext cx="527517" cy="258532"/>
              </a:xfrm>
              <a:prstGeom prst="rect">
                <a:avLst/>
              </a:prstGeom>
              <a:blipFill>
                <a:blip r:embed="rId19"/>
                <a:stretch>
                  <a:fillRect t="-4651" r="-91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正方形/長方形 214">
                <a:extLst>
                  <a:ext uri="{FF2B5EF4-FFF2-40B4-BE49-F238E27FC236}">
                    <a16:creationId xmlns:a16="http://schemas.microsoft.com/office/drawing/2014/main" id="{E2AD19C4-2A2D-4A8C-A0F8-F7DBB454D179}"/>
                  </a:ext>
                </a:extLst>
              </p:cNvPr>
              <p:cNvSpPr/>
              <p:nvPr/>
            </p:nvSpPr>
            <p:spPr>
              <a:xfrm>
                <a:off x="2286000" y="3968115"/>
                <a:ext cx="312906" cy="258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5" name="正方形/長方形 21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2AD19C4-2A2D-4A8C-A0F8-F7DBB454D1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968115"/>
                <a:ext cx="312906" cy="2585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テキスト ボックス 130">
                <a:extLst>
                  <a:ext uri="{FF2B5EF4-FFF2-40B4-BE49-F238E27FC236}">
                    <a16:creationId xmlns:a16="http://schemas.microsoft.com/office/drawing/2014/main" id="{71F2D869-58CC-48DA-A476-8348FB4E3E64}"/>
                  </a:ext>
                </a:extLst>
              </p:cNvPr>
              <p:cNvSpPr txBox="1"/>
              <p:nvPr/>
            </p:nvSpPr>
            <p:spPr>
              <a:xfrm>
                <a:off x="1608723" y="1793921"/>
                <a:ext cx="3984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1" name="テキスト ボックス 13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1F2D869-58CC-48DA-A476-8348FB4E3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723" y="1793921"/>
                <a:ext cx="398442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テキスト ボックス 131">
                <a:extLst>
                  <a:ext uri="{FF2B5EF4-FFF2-40B4-BE49-F238E27FC236}">
                    <a16:creationId xmlns:a16="http://schemas.microsoft.com/office/drawing/2014/main" id="{B4C7FC54-61A2-4942-BE51-C4797BB3C8D1}"/>
                  </a:ext>
                </a:extLst>
              </p:cNvPr>
              <p:cNvSpPr txBox="1"/>
              <p:nvPr/>
            </p:nvSpPr>
            <p:spPr>
              <a:xfrm>
                <a:off x="2652919" y="2265308"/>
                <a:ext cx="3433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テキスト ボックス 13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4C7FC54-61A2-4942-BE51-C4797BB3C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919" y="2265308"/>
                <a:ext cx="343364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テキスト ボックス 132">
                <a:extLst>
                  <a:ext uri="{FF2B5EF4-FFF2-40B4-BE49-F238E27FC236}">
                    <a16:creationId xmlns:a16="http://schemas.microsoft.com/office/drawing/2014/main" id="{2D222F60-3E26-4BA5-BCAB-BF875ACDD7FF}"/>
                  </a:ext>
                </a:extLst>
              </p:cNvPr>
              <p:cNvSpPr txBox="1"/>
              <p:nvPr/>
            </p:nvSpPr>
            <p:spPr>
              <a:xfrm>
                <a:off x="2667120" y="3658039"/>
                <a:ext cx="3874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3" name="テキスト ボックス 13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D222F60-3E26-4BA5-BCAB-BF875ACDD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120" y="3658039"/>
                <a:ext cx="387478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正方形/長方形 134">
                <a:extLst>
                  <a:ext uri="{FF2B5EF4-FFF2-40B4-BE49-F238E27FC236}">
                    <a16:creationId xmlns:a16="http://schemas.microsoft.com/office/drawing/2014/main" id="{61F923BD-5492-42E0-A61F-71B7686423FD}"/>
                  </a:ext>
                </a:extLst>
              </p:cNvPr>
              <p:cNvSpPr/>
              <p:nvPr/>
            </p:nvSpPr>
            <p:spPr>
              <a:xfrm>
                <a:off x="3242655" y="2215334"/>
                <a:ext cx="386068" cy="244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正方形/長方形 13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1F923BD-5492-42E0-A61F-71B7686423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655" y="2215334"/>
                <a:ext cx="386068" cy="24468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正方形/長方形 143">
                <a:extLst>
                  <a:ext uri="{FF2B5EF4-FFF2-40B4-BE49-F238E27FC236}">
                    <a16:creationId xmlns:a16="http://schemas.microsoft.com/office/drawing/2014/main" id="{11692082-F04D-4971-BC60-65A7AC2C91D0}"/>
                  </a:ext>
                </a:extLst>
              </p:cNvPr>
              <p:cNvSpPr/>
              <p:nvPr/>
            </p:nvSpPr>
            <p:spPr>
              <a:xfrm>
                <a:off x="3242655" y="2413087"/>
                <a:ext cx="386068" cy="244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4" name="正方形/長方形 14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1692082-F04D-4971-BC60-65A7AC2C91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655" y="2413087"/>
                <a:ext cx="386068" cy="244682"/>
              </a:xfrm>
              <a:prstGeom prst="rect">
                <a:avLst/>
              </a:prstGeom>
              <a:blipFill>
                <a:blip r:embed="rId17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正方形/長方形 155">
                <a:extLst>
                  <a:ext uri="{FF2B5EF4-FFF2-40B4-BE49-F238E27FC236}">
                    <a16:creationId xmlns:a16="http://schemas.microsoft.com/office/drawing/2014/main" id="{8091B0EF-1A50-46D2-BD20-F836437E283C}"/>
                  </a:ext>
                </a:extLst>
              </p:cNvPr>
              <p:cNvSpPr/>
              <p:nvPr/>
            </p:nvSpPr>
            <p:spPr>
              <a:xfrm>
                <a:off x="1590689" y="3606304"/>
                <a:ext cx="407483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6" name="正方形/長方形 15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091B0EF-1A50-46D2-BD20-F836437E28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689" y="3606304"/>
                <a:ext cx="407483" cy="258532"/>
              </a:xfrm>
              <a:prstGeom prst="rect">
                <a:avLst/>
              </a:prstGeom>
              <a:blipFill>
                <a:blip r:embed="rId14"/>
                <a:stretch>
                  <a:fillRect t="-4762" r="-29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テキスト ボックス 159">
                <a:extLst>
                  <a:ext uri="{FF2B5EF4-FFF2-40B4-BE49-F238E27FC236}">
                    <a16:creationId xmlns:a16="http://schemas.microsoft.com/office/drawing/2014/main" id="{5E62C391-F2EA-4569-9F6C-159CB5E9EA42}"/>
                  </a:ext>
                </a:extLst>
              </p:cNvPr>
              <p:cNvSpPr txBox="1"/>
              <p:nvPr/>
            </p:nvSpPr>
            <p:spPr>
              <a:xfrm>
                <a:off x="4030856" y="3968115"/>
                <a:ext cx="3433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0" name="テキスト ボックス 15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E62C391-F2EA-4569-9F6C-159CB5E9E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856" y="3968115"/>
                <a:ext cx="343364" cy="261610"/>
              </a:xfrm>
              <a:prstGeom prst="rect">
                <a:avLst/>
              </a:prstGeom>
              <a:blipFill>
                <a:blip r:embed="rId25"/>
                <a:stretch>
                  <a:fillRect r="-175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E3696C32-1C7E-413C-92D0-814BBDF8E57B}"/>
              </a:ext>
            </a:extLst>
          </p:cNvPr>
          <p:cNvCxnSpPr>
            <a:cxnSpLocks/>
          </p:cNvCxnSpPr>
          <p:nvPr/>
        </p:nvCxnSpPr>
        <p:spPr bwMode="auto">
          <a:xfrm>
            <a:off x="5339981" y="2290729"/>
            <a:ext cx="104671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直線矢印コネクタ 144">
            <a:extLst>
              <a:ext uri="{FF2B5EF4-FFF2-40B4-BE49-F238E27FC236}">
                <a16:creationId xmlns:a16="http://schemas.microsoft.com/office/drawing/2014/main" id="{288E0B09-26B3-4273-8F78-FC8D82A0742B}"/>
              </a:ext>
            </a:extLst>
          </p:cNvPr>
          <p:cNvCxnSpPr>
            <a:cxnSpLocks/>
          </p:cNvCxnSpPr>
          <p:nvPr/>
        </p:nvCxnSpPr>
        <p:spPr bwMode="auto">
          <a:xfrm>
            <a:off x="6386694" y="2290729"/>
            <a:ext cx="178987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8">
                <a:extLst>
                  <a:ext uri="{FF2B5EF4-FFF2-40B4-BE49-F238E27FC236}">
                    <a16:creationId xmlns:a16="http://schemas.microsoft.com/office/drawing/2014/main" id="{232479E6-BD0A-4370-9BDA-0A2AB22730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18133" y="2019111"/>
                <a:ext cx="1238224" cy="275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</a:rPr>
                  <a:t>pruned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𝑖𝑗𝑡</m:t>
                        </m:r>
                      </m:sub>
                    </m:sSub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en-US" altLang="ja-JP" sz="1100" dirty="0">
                    <a:solidFill>
                      <a:schemeClr val="tx1"/>
                    </a:solidFill>
                  </a:rPr>
                  <a:t>)</a:t>
                </a:r>
                <a:endParaRPr kumimoji="1" lang="ja-JP" altLang="en-US" sz="1100" dirty="0">
                  <a:solidFill>
                    <a:schemeClr val="tx1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46" name="TextBox 1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32479E6-BD0A-4370-9BDA-0A2AB2273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18133" y="2019111"/>
                <a:ext cx="1238224" cy="275204"/>
              </a:xfrm>
              <a:prstGeom prst="rect">
                <a:avLst/>
              </a:prstGeom>
              <a:blipFill>
                <a:blip r:embed="rId26"/>
                <a:stretch>
                  <a:fillRect t="-2222" b="-88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8">
                <a:extLst>
                  <a:ext uri="{FF2B5EF4-FFF2-40B4-BE49-F238E27FC236}">
                    <a16:creationId xmlns:a16="http://schemas.microsoft.com/office/drawing/2014/main" id="{D8ECB721-E193-44FB-82CB-9D8DFAAC99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93542" y="2019111"/>
                <a:ext cx="1364861" cy="275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</a:rPr>
                  <a:t>allocated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𝑖𝑗𝑡</m:t>
                        </m:r>
                      </m:sub>
                    </m:sSub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1" lang="en-US" altLang="ja-JP" sz="1100" dirty="0">
                    <a:solidFill>
                      <a:schemeClr val="tx1"/>
                    </a:solidFill>
                  </a:rPr>
                  <a:t>)</a:t>
                </a:r>
                <a:endParaRPr kumimoji="1" lang="ja-JP" altLang="en-US" sz="1100" dirty="0">
                  <a:solidFill>
                    <a:schemeClr val="tx1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52" name="TextBox 1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8ECB721-E193-44FB-82CB-9D8DFAAC9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93542" y="2019111"/>
                <a:ext cx="1364861" cy="275204"/>
              </a:xfrm>
              <a:prstGeom prst="rect">
                <a:avLst/>
              </a:prstGeom>
              <a:blipFill>
                <a:blip r:embed="rId27"/>
                <a:stretch>
                  <a:fillRect t="-2222" b="-88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4411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6A8AF38-82E7-4432-844E-602BBC4B53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82563" y="-134376"/>
            <a:ext cx="366712" cy="184150"/>
          </a:xfrm>
        </p:spPr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2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D0EA2A2-3D97-4484-BA30-5A330AA1F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4163" y="-134376"/>
            <a:ext cx="5943600" cy="184150"/>
          </a:xfrm>
        </p:spPr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9" name="図 8" descr="地面, 屋外 が含まれている画像&#10;&#10;高い精度で生成された説明">
            <a:extLst>
              <a:ext uri="{FF2B5EF4-FFF2-40B4-BE49-F238E27FC236}">
                <a16:creationId xmlns:a16="http://schemas.microsoft.com/office/drawing/2014/main" id="{7040EF2A-9CC1-4C2A-81F7-F5F3FFDFC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73923" y="17876839"/>
            <a:ext cx="6096851" cy="4572638"/>
          </a:xfrm>
          <a:prstGeom prst="rect">
            <a:avLst/>
          </a:prstGeom>
        </p:spPr>
      </p:pic>
      <p:pic>
        <p:nvPicPr>
          <p:cNvPr id="11" name="図 10" descr="屋外, 地面, 建物 が含まれている画像&#10;&#10;高い精度で生成された説明">
            <a:extLst>
              <a:ext uri="{FF2B5EF4-FFF2-40B4-BE49-F238E27FC236}">
                <a16:creationId xmlns:a16="http://schemas.microsoft.com/office/drawing/2014/main" id="{66085029-55E6-44BB-AF8A-FEC710359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12935" y="22174519"/>
            <a:ext cx="6096851" cy="4572638"/>
          </a:xfrm>
          <a:prstGeom prst="rect">
            <a:avLst/>
          </a:prstGeom>
        </p:spPr>
      </p:pic>
      <p:pic>
        <p:nvPicPr>
          <p:cNvPr id="41" name="図 40" descr="おもちゃ が含まれている画像&#10;&#10;高い精度で生成された説明">
            <a:extLst>
              <a:ext uri="{FF2B5EF4-FFF2-40B4-BE49-F238E27FC236}">
                <a16:creationId xmlns:a16="http://schemas.microsoft.com/office/drawing/2014/main" id="{28DC8CB8-7585-47CC-9079-273EE80DC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0" y="19888200"/>
            <a:ext cx="6096851" cy="4572638"/>
          </a:xfrm>
          <a:prstGeom prst="rect">
            <a:avLst/>
          </a:prstGeom>
        </p:spPr>
      </p:pic>
      <p:sp>
        <p:nvSpPr>
          <p:cNvPr id="122" name="テキスト ボックス 121">
            <a:extLst>
              <a:ext uri="{FF2B5EF4-FFF2-40B4-BE49-F238E27FC236}">
                <a16:creationId xmlns:a16="http://schemas.microsoft.com/office/drawing/2014/main" id="{930F4DC1-577C-45A8-B69B-10ACB0F6C775}"/>
              </a:ext>
            </a:extLst>
          </p:cNvPr>
          <p:cNvSpPr txBox="1"/>
          <p:nvPr/>
        </p:nvSpPr>
        <p:spPr>
          <a:xfrm>
            <a:off x="8192285" y="1236034"/>
            <a:ext cx="8290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dirty="0">
                <a:solidFill>
                  <a:schemeClr val="bg1"/>
                </a:solidFill>
              </a:rPr>
              <a:t>+1</a:t>
            </a:r>
            <a:endParaRPr kumimoji="1" lang="ja-JP" altLang="en-US" sz="4400" dirty="0">
              <a:solidFill>
                <a:schemeClr val="bg1"/>
              </a:solidFill>
            </a:endParaRPr>
          </a:p>
        </p:txBody>
      </p:sp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B03B3C72-9983-4D70-8ABA-F29CC8A23477}"/>
              </a:ext>
            </a:extLst>
          </p:cNvPr>
          <p:cNvSpPr txBox="1"/>
          <p:nvPr/>
        </p:nvSpPr>
        <p:spPr>
          <a:xfrm>
            <a:off x="21071516" y="466274"/>
            <a:ext cx="8290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dirty="0">
                <a:solidFill>
                  <a:schemeClr val="bg1"/>
                </a:solidFill>
              </a:rPr>
              <a:t>+1</a:t>
            </a:r>
            <a:endParaRPr kumimoji="1" lang="ja-JP" altLang="en-US" sz="4400" dirty="0">
              <a:solidFill>
                <a:schemeClr val="bg1"/>
              </a:solidFill>
            </a:endParaRPr>
          </a:p>
        </p:txBody>
      </p:sp>
      <p:sp>
        <p:nvSpPr>
          <p:cNvPr id="217" name="正方形/長方形 216">
            <a:extLst>
              <a:ext uri="{FF2B5EF4-FFF2-40B4-BE49-F238E27FC236}">
                <a16:creationId xmlns:a16="http://schemas.microsoft.com/office/drawing/2014/main" id="{0FA16DA1-7600-4650-85D9-CE95E5C4E4C6}"/>
              </a:ext>
            </a:extLst>
          </p:cNvPr>
          <p:cNvSpPr/>
          <p:nvPr/>
        </p:nvSpPr>
        <p:spPr bwMode="auto">
          <a:xfrm>
            <a:off x="-1508760" y="1571625"/>
            <a:ext cx="12115800" cy="36990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4B742F3A-3A8A-4443-9D45-40CD39B5682E}"/>
              </a:ext>
            </a:extLst>
          </p:cNvPr>
          <p:cNvGrpSpPr/>
          <p:nvPr/>
        </p:nvGrpSpPr>
        <p:grpSpPr>
          <a:xfrm>
            <a:off x="-1102139" y="1809795"/>
            <a:ext cx="11472770" cy="2106327"/>
            <a:chOff x="-18445321" y="-1081402"/>
            <a:chExt cx="50220721" cy="9220200"/>
          </a:xfrm>
        </p:grpSpPr>
        <p:pic>
          <p:nvPicPr>
            <p:cNvPr id="15" name="図 14" descr="地面, 屋外 が含まれている画像&#10;&#10;高い精度で生成された説明">
              <a:extLst>
                <a:ext uri="{FF2B5EF4-FFF2-40B4-BE49-F238E27FC236}">
                  <a16:creationId xmlns:a16="http://schemas.microsoft.com/office/drawing/2014/main" id="{51885A00-EAC0-4BF5-AC1D-44643490B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8445321" y="3566160"/>
              <a:ext cx="6096851" cy="4572638"/>
            </a:xfrm>
            <a:prstGeom prst="rect">
              <a:avLst/>
            </a:prstGeom>
          </p:spPr>
        </p:pic>
        <p:pic>
          <p:nvPicPr>
            <p:cNvPr id="23" name="図 22" descr="おもちゃ, レゴ, 建物 が含まれている画像&#10;&#10;高い精度で生成された説明">
              <a:extLst>
                <a:ext uri="{FF2B5EF4-FFF2-40B4-BE49-F238E27FC236}">
                  <a16:creationId xmlns:a16="http://schemas.microsoft.com/office/drawing/2014/main" id="{1221BB9C-1801-4C7B-99B7-E2E9E056E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8741" y="3566160"/>
              <a:ext cx="6096851" cy="4572638"/>
            </a:xfrm>
            <a:prstGeom prst="rect">
              <a:avLst/>
            </a:prstGeom>
          </p:spPr>
        </p:pic>
        <p:pic>
          <p:nvPicPr>
            <p:cNvPr id="25" name="図 24" descr="おもちゃ, レゴ, 建物 が含まれている画像&#10;&#10;非常に高い精度で生成された説明">
              <a:extLst>
                <a:ext uri="{FF2B5EF4-FFF2-40B4-BE49-F238E27FC236}">
                  <a16:creationId xmlns:a16="http://schemas.microsoft.com/office/drawing/2014/main" id="{DDAA6797-546B-48CB-947E-48F483F8D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60095" y="3566160"/>
              <a:ext cx="6096851" cy="4572638"/>
            </a:xfrm>
            <a:prstGeom prst="rect">
              <a:avLst/>
            </a:prstGeom>
          </p:spPr>
        </p:pic>
        <p:pic>
          <p:nvPicPr>
            <p:cNvPr id="31" name="図 30" descr="建物, ライト が含まれている画像&#10;&#10;高い精度で生成された説明">
              <a:extLst>
                <a:ext uri="{FF2B5EF4-FFF2-40B4-BE49-F238E27FC236}">
                  <a16:creationId xmlns:a16="http://schemas.microsoft.com/office/drawing/2014/main" id="{6F405846-5D3C-4315-A32A-5B525B5D2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5842613" y="3566160"/>
              <a:ext cx="6096851" cy="4572638"/>
            </a:xfrm>
            <a:prstGeom prst="rect">
              <a:avLst/>
            </a:prstGeom>
          </p:spPr>
        </p:pic>
        <p:pic>
          <p:nvPicPr>
            <p:cNvPr id="33" name="図 32" descr="屋外, 地面 が含まれている画像&#10;&#10;高い精度で生成された説明">
              <a:extLst>
                <a:ext uri="{FF2B5EF4-FFF2-40B4-BE49-F238E27FC236}">
                  <a16:creationId xmlns:a16="http://schemas.microsoft.com/office/drawing/2014/main" id="{D309883A-FC78-43AC-8F0D-3804AF9B7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12143967" y="3566160"/>
              <a:ext cx="6096851" cy="4572638"/>
            </a:xfrm>
            <a:prstGeom prst="rect">
              <a:avLst/>
            </a:prstGeom>
          </p:spPr>
        </p:pic>
        <p:pic>
          <p:nvPicPr>
            <p:cNvPr id="35" name="図 34" descr="地面, 屋外, 人 が含まれている画像&#10;&#10;高い精度で生成された説明">
              <a:extLst>
                <a:ext uri="{FF2B5EF4-FFF2-40B4-BE49-F238E27FC236}">
                  <a16:creationId xmlns:a16="http://schemas.microsoft.com/office/drawing/2014/main" id="{F450F5DD-44B7-45EF-8158-52841C222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071729" y="-1073782"/>
              <a:ext cx="6096851" cy="4572638"/>
            </a:xfrm>
            <a:prstGeom prst="rect">
              <a:avLst/>
            </a:prstGeom>
          </p:spPr>
        </p:pic>
        <p:pic>
          <p:nvPicPr>
            <p:cNvPr id="39" name="図 38">
              <a:extLst>
                <a:ext uri="{FF2B5EF4-FFF2-40B4-BE49-F238E27FC236}">
                  <a16:creationId xmlns:a16="http://schemas.microsoft.com/office/drawing/2014/main" id="{A65C8284-9BD8-43A6-88BE-34316650A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678549" y="-1073782"/>
              <a:ext cx="6096851" cy="4572638"/>
            </a:xfrm>
            <a:prstGeom prst="rect">
              <a:avLst/>
            </a:prstGeom>
          </p:spPr>
        </p:pic>
        <p:pic>
          <p:nvPicPr>
            <p:cNvPr id="43" name="図 42" descr="おもちゃ, レゴ が含まれている画像&#10;&#10;非常に高い精度で生成された説明">
              <a:extLst>
                <a:ext uri="{FF2B5EF4-FFF2-40B4-BE49-F238E27FC236}">
                  <a16:creationId xmlns:a16="http://schemas.microsoft.com/office/drawing/2014/main" id="{65973167-F130-4CB3-AB49-3E0BCF158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5664160" y="3566160"/>
              <a:ext cx="6096851" cy="4572638"/>
            </a:xfrm>
            <a:prstGeom prst="rect">
              <a:avLst/>
            </a:prstGeom>
          </p:spPr>
        </p:pic>
        <p:pic>
          <p:nvPicPr>
            <p:cNvPr id="47" name="図 46" descr="屋外, 地面 が含まれている画像&#10;&#10;高い精度で生成された説明">
              <a:extLst>
                <a:ext uri="{FF2B5EF4-FFF2-40B4-BE49-F238E27FC236}">
                  <a16:creationId xmlns:a16="http://schemas.microsoft.com/office/drawing/2014/main" id="{E08409C1-0BC2-4465-8FB4-25BBCA2BC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68319" y="-1073782"/>
              <a:ext cx="6096851" cy="4572638"/>
            </a:xfrm>
            <a:prstGeom prst="rect">
              <a:avLst/>
            </a:prstGeom>
          </p:spPr>
        </p:pic>
        <p:pic>
          <p:nvPicPr>
            <p:cNvPr id="49" name="図 48" descr="地面, 壁 が含まれている画像&#10;&#10;高い精度で生成された説明">
              <a:extLst>
                <a:ext uri="{FF2B5EF4-FFF2-40B4-BE49-F238E27FC236}">
                  <a16:creationId xmlns:a16="http://schemas.microsoft.com/office/drawing/2014/main" id="{FD9ADD8A-2252-4419-9A5A-ED847D8CC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4909" y="-1050604"/>
              <a:ext cx="6096851" cy="4572638"/>
            </a:xfrm>
            <a:prstGeom prst="rect">
              <a:avLst/>
            </a:prstGeom>
          </p:spPr>
        </p:pic>
        <p:pic>
          <p:nvPicPr>
            <p:cNvPr id="51" name="図 50">
              <a:extLst>
                <a:ext uri="{FF2B5EF4-FFF2-40B4-BE49-F238E27FC236}">
                  <a16:creationId xmlns:a16="http://schemas.microsoft.com/office/drawing/2014/main" id="{392FDE80-E836-47DE-BBA2-8A62E4B6E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-5838501" y="-1073782"/>
              <a:ext cx="6096851" cy="4572638"/>
            </a:xfrm>
            <a:prstGeom prst="rect">
              <a:avLst/>
            </a:prstGeom>
          </p:spPr>
        </p:pic>
        <p:pic>
          <p:nvPicPr>
            <p:cNvPr id="53" name="図 52">
              <a:extLst>
                <a:ext uri="{FF2B5EF4-FFF2-40B4-BE49-F238E27FC236}">
                  <a16:creationId xmlns:a16="http://schemas.microsoft.com/office/drawing/2014/main" id="{96EE58ED-A848-41DB-97BA-BE4262705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-12141911" y="-1050604"/>
              <a:ext cx="6096851" cy="4572638"/>
            </a:xfrm>
            <a:prstGeom prst="rect">
              <a:avLst/>
            </a:prstGeom>
          </p:spPr>
        </p:pic>
        <p:pic>
          <p:nvPicPr>
            <p:cNvPr id="55" name="図 54" descr="地面 が含まれている画像&#10;&#10;高い精度で生成された説明">
              <a:extLst>
                <a:ext uri="{FF2B5EF4-FFF2-40B4-BE49-F238E27FC236}">
                  <a16:creationId xmlns:a16="http://schemas.microsoft.com/office/drawing/2014/main" id="{911315EC-1D5B-4664-836E-1E52A50F2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-18445321" y="-1081402"/>
              <a:ext cx="6096851" cy="4572638"/>
            </a:xfrm>
            <a:prstGeom prst="rect">
              <a:avLst/>
            </a:prstGeom>
          </p:spPr>
        </p:pic>
        <p:pic>
          <p:nvPicPr>
            <p:cNvPr id="58" name="図 57" descr="地面, 犬 が含まれている画像&#10;&#10;高い精度で生成された説明">
              <a:extLst>
                <a:ext uri="{FF2B5EF4-FFF2-40B4-BE49-F238E27FC236}">
                  <a16:creationId xmlns:a16="http://schemas.microsoft.com/office/drawing/2014/main" id="{8FA7A79D-3873-424A-85F7-C8EF7FBAD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9375139" y="-1081402"/>
              <a:ext cx="6096851" cy="4572638"/>
            </a:xfrm>
            <a:prstGeom prst="rect">
              <a:avLst/>
            </a:prstGeom>
          </p:spPr>
        </p:pic>
        <p:pic>
          <p:nvPicPr>
            <p:cNvPr id="60" name="図 59" descr="おもちゃ, レゴ が含まれている画像&#10;&#10;非常に高い精度で生成された説明">
              <a:extLst>
                <a:ext uri="{FF2B5EF4-FFF2-40B4-BE49-F238E27FC236}">
                  <a16:creationId xmlns:a16="http://schemas.microsoft.com/office/drawing/2014/main" id="{04FCEC8C-54F7-4CB2-BB4B-DEDDC1C6F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9362803" y="3566160"/>
              <a:ext cx="6096851" cy="4572638"/>
            </a:xfrm>
            <a:prstGeom prst="rect">
              <a:avLst/>
            </a:prstGeom>
          </p:spPr>
        </p:pic>
        <p:pic>
          <p:nvPicPr>
            <p:cNvPr id="62" name="図 61">
              <a:extLst>
                <a:ext uri="{FF2B5EF4-FFF2-40B4-BE49-F238E27FC236}">
                  <a16:creationId xmlns:a16="http://schemas.microsoft.com/office/drawing/2014/main" id="{F8AE3508-BB8C-4E50-A9D2-4B7929232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3061449" y="3566160"/>
              <a:ext cx="6096851" cy="4572638"/>
            </a:xfrm>
            <a:prstGeom prst="rect">
              <a:avLst/>
            </a:prstGeom>
          </p:spPr>
        </p:pic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6F855F83-178E-46BA-A1C5-123EB27F43E6}"/>
              </a:ext>
            </a:extLst>
          </p:cNvPr>
          <p:cNvGrpSpPr/>
          <p:nvPr/>
        </p:nvGrpSpPr>
        <p:grpSpPr>
          <a:xfrm>
            <a:off x="9211942" y="4044501"/>
            <a:ext cx="921548" cy="1024708"/>
            <a:chOff x="26703375" y="8700761"/>
            <a:chExt cx="4033970" cy="4485541"/>
          </a:xfrm>
        </p:grpSpPr>
        <p:sp>
          <p:nvSpPr>
            <p:cNvPr id="66" name="楕円 65">
              <a:extLst>
                <a:ext uri="{FF2B5EF4-FFF2-40B4-BE49-F238E27FC236}">
                  <a16:creationId xmlns:a16="http://schemas.microsoft.com/office/drawing/2014/main" id="{49D0E9E1-F3A9-4881-9092-85A77D836D8C}"/>
                </a:ext>
              </a:extLst>
            </p:cNvPr>
            <p:cNvSpPr/>
            <p:nvPr/>
          </p:nvSpPr>
          <p:spPr bwMode="auto">
            <a:xfrm>
              <a:off x="26803775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01" name="部分円 200">
              <a:extLst>
                <a:ext uri="{FF2B5EF4-FFF2-40B4-BE49-F238E27FC236}">
                  <a16:creationId xmlns:a16="http://schemas.microsoft.com/office/drawing/2014/main" id="{B6FE67FC-D266-416D-8507-8339890E5550}"/>
                </a:ext>
              </a:extLst>
            </p:cNvPr>
            <p:cNvSpPr/>
            <p:nvPr/>
          </p:nvSpPr>
          <p:spPr bwMode="auto">
            <a:xfrm rot="21428806">
              <a:off x="26703375" y="9205064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02" name="部分円 201">
              <a:extLst>
                <a:ext uri="{FF2B5EF4-FFF2-40B4-BE49-F238E27FC236}">
                  <a16:creationId xmlns:a16="http://schemas.microsoft.com/office/drawing/2014/main" id="{69E00D6B-193A-49BC-9761-B433BF759E2E}"/>
                </a:ext>
              </a:extLst>
            </p:cNvPr>
            <p:cNvSpPr/>
            <p:nvPr/>
          </p:nvSpPr>
          <p:spPr bwMode="auto">
            <a:xfrm rot="9085419">
              <a:off x="26756107" y="8700761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18" name="グループ化 117">
              <a:extLst>
                <a:ext uri="{FF2B5EF4-FFF2-40B4-BE49-F238E27FC236}">
                  <a16:creationId xmlns:a16="http://schemas.microsoft.com/office/drawing/2014/main" id="{5765C30C-6D78-475D-99A7-F6D19A5804F5}"/>
                </a:ext>
              </a:extLst>
            </p:cNvPr>
            <p:cNvGrpSpPr/>
            <p:nvPr/>
          </p:nvGrpSpPr>
          <p:grpSpPr>
            <a:xfrm rot="9738505">
              <a:off x="28458586" y="10427052"/>
              <a:ext cx="527894" cy="455081"/>
              <a:chOff x="24414480" y="5212080"/>
              <a:chExt cx="644473" cy="555580"/>
            </a:xfrm>
          </p:grpSpPr>
          <p:sp>
            <p:nvSpPr>
              <p:cNvPr id="116" name="二等辺三角形 115">
                <a:extLst>
                  <a:ext uri="{FF2B5EF4-FFF2-40B4-BE49-F238E27FC236}">
                    <a16:creationId xmlns:a16="http://schemas.microsoft.com/office/drawing/2014/main" id="{2F44B0A7-768C-4545-A51A-D25B76E5814B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17" name="二等辺三角形 116">
                <a:extLst>
                  <a:ext uri="{FF2B5EF4-FFF2-40B4-BE49-F238E27FC236}">
                    <a16:creationId xmlns:a16="http://schemas.microsoft.com/office/drawing/2014/main" id="{52DBBC61-F31F-4618-987A-D70FC9E28FCD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20" name="二等辺三角形 119">
              <a:extLst>
                <a:ext uri="{FF2B5EF4-FFF2-40B4-BE49-F238E27FC236}">
                  <a16:creationId xmlns:a16="http://schemas.microsoft.com/office/drawing/2014/main" id="{06D0F47B-2D57-4C81-B562-EE1F4B03C8E8}"/>
                </a:ext>
              </a:extLst>
            </p:cNvPr>
            <p:cNvSpPr/>
            <p:nvPr/>
          </p:nvSpPr>
          <p:spPr bwMode="auto">
            <a:xfrm>
              <a:off x="28458586" y="11028093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21" name="二等辺三角形 120">
              <a:extLst>
                <a:ext uri="{FF2B5EF4-FFF2-40B4-BE49-F238E27FC236}">
                  <a16:creationId xmlns:a16="http://schemas.microsoft.com/office/drawing/2014/main" id="{65731D2F-FEAC-46E8-8DB4-FB6FFD48FCC4}"/>
                </a:ext>
              </a:extLst>
            </p:cNvPr>
            <p:cNvSpPr/>
            <p:nvPr/>
          </p:nvSpPr>
          <p:spPr bwMode="auto">
            <a:xfrm>
              <a:off x="28550650" y="11035895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4A7FC385-1619-47EA-81F6-E22B45A5A6E6}"/>
              </a:ext>
            </a:extLst>
          </p:cNvPr>
          <p:cNvGrpSpPr/>
          <p:nvPr/>
        </p:nvGrpSpPr>
        <p:grpSpPr>
          <a:xfrm>
            <a:off x="6338945" y="4036097"/>
            <a:ext cx="909502" cy="1033113"/>
            <a:chOff x="14127163" y="8663973"/>
            <a:chExt cx="3981239" cy="4522331"/>
          </a:xfrm>
        </p:grpSpPr>
        <p:sp>
          <p:nvSpPr>
            <p:cNvPr id="130" name="楕円 129">
              <a:extLst>
                <a:ext uri="{FF2B5EF4-FFF2-40B4-BE49-F238E27FC236}">
                  <a16:creationId xmlns:a16="http://schemas.microsoft.com/office/drawing/2014/main" id="{C119358E-6A1E-472C-9C2A-28106DADD90A}"/>
                </a:ext>
              </a:extLst>
            </p:cNvPr>
            <p:cNvSpPr/>
            <p:nvPr/>
          </p:nvSpPr>
          <p:spPr bwMode="auto">
            <a:xfrm>
              <a:off x="14199025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88" name="部分円 187">
              <a:extLst>
                <a:ext uri="{FF2B5EF4-FFF2-40B4-BE49-F238E27FC236}">
                  <a16:creationId xmlns:a16="http://schemas.microsoft.com/office/drawing/2014/main" id="{AD80AE7C-F26E-49E7-87CA-B69157772261}"/>
                </a:ext>
              </a:extLst>
            </p:cNvPr>
            <p:cNvSpPr/>
            <p:nvPr/>
          </p:nvSpPr>
          <p:spPr bwMode="auto">
            <a:xfrm rot="5119233">
              <a:off x="14127164" y="8663973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9" name="部分円 198">
              <a:extLst>
                <a:ext uri="{FF2B5EF4-FFF2-40B4-BE49-F238E27FC236}">
                  <a16:creationId xmlns:a16="http://schemas.microsoft.com/office/drawing/2014/main" id="{46A00221-5256-4096-ADE4-BD597EBDA6F6}"/>
                </a:ext>
              </a:extLst>
            </p:cNvPr>
            <p:cNvSpPr/>
            <p:nvPr/>
          </p:nvSpPr>
          <p:spPr bwMode="auto">
            <a:xfrm rot="21428806">
              <a:off x="14127163" y="9205066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31" name="グループ化 130">
              <a:extLst>
                <a:ext uri="{FF2B5EF4-FFF2-40B4-BE49-F238E27FC236}">
                  <a16:creationId xmlns:a16="http://schemas.microsoft.com/office/drawing/2014/main" id="{CDCF1266-9128-4073-8ACB-495D82CC180F}"/>
                </a:ext>
              </a:extLst>
            </p:cNvPr>
            <p:cNvGrpSpPr/>
            <p:nvPr/>
          </p:nvGrpSpPr>
          <p:grpSpPr>
            <a:xfrm rot="5400000">
              <a:off x="15853836" y="10427052"/>
              <a:ext cx="527894" cy="455081"/>
              <a:chOff x="24414480" y="5212080"/>
              <a:chExt cx="644473" cy="555580"/>
            </a:xfrm>
          </p:grpSpPr>
          <p:sp>
            <p:nvSpPr>
              <p:cNvPr id="132" name="二等辺三角形 131">
                <a:extLst>
                  <a:ext uri="{FF2B5EF4-FFF2-40B4-BE49-F238E27FC236}">
                    <a16:creationId xmlns:a16="http://schemas.microsoft.com/office/drawing/2014/main" id="{68CC7F0B-618B-40E8-8ED3-B4811D4ED03D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33" name="二等辺三角形 132">
                <a:extLst>
                  <a:ext uri="{FF2B5EF4-FFF2-40B4-BE49-F238E27FC236}">
                    <a16:creationId xmlns:a16="http://schemas.microsoft.com/office/drawing/2014/main" id="{C2CEFF4B-1641-4731-9C54-BC943C993B46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34" name="二等辺三角形 133">
              <a:extLst>
                <a:ext uri="{FF2B5EF4-FFF2-40B4-BE49-F238E27FC236}">
                  <a16:creationId xmlns:a16="http://schemas.microsoft.com/office/drawing/2014/main" id="{F4348501-C37C-488D-9847-19D684049D86}"/>
                </a:ext>
              </a:extLst>
            </p:cNvPr>
            <p:cNvSpPr/>
            <p:nvPr/>
          </p:nvSpPr>
          <p:spPr bwMode="auto">
            <a:xfrm>
              <a:off x="15853836" y="11028093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35" name="二等辺三角形 134">
              <a:extLst>
                <a:ext uri="{FF2B5EF4-FFF2-40B4-BE49-F238E27FC236}">
                  <a16:creationId xmlns:a16="http://schemas.microsoft.com/office/drawing/2014/main" id="{4C98D7BE-256C-4D98-BB33-EDE970A1BB0B}"/>
                </a:ext>
              </a:extLst>
            </p:cNvPr>
            <p:cNvSpPr/>
            <p:nvPr/>
          </p:nvSpPr>
          <p:spPr bwMode="auto">
            <a:xfrm>
              <a:off x="15945900" y="11035895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76" name="楕円 175">
              <a:extLst>
                <a:ext uri="{FF2B5EF4-FFF2-40B4-BE49-F238E27FC236}">
                  <a16:creationId xmlns:a16="http://schemas.microsoft.com/office/drawing/2014/main" id="{2A556143-2E57-4B29-89C6-E19C59E80B84}"/>
                </a:ext>
              </a:extLst>
            </p:cNvPr>
            <p:cNvSpPr/>
            <p:nvPr/>
          </p:nvSpPr>
          <p:spPr bwMode="auto">
            <a:xfrm>
              <a:off x="17226508" y="10427051"/>
              <a:ext cx="457200" cy="4572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8CEBBF4E-7020-4272-BEA4-562B0E087778}"/>
              </a:ext>
            </a:extLst>
          </p:cNvPr>
          <p:cNvGrpSpPr/>
          <p:nvPr/>
        </p:nvGrpSpPr>
        <p:grpSpPr>
          <a:xfrm>
            <a:off x="-874087" y="4025978"/>
            <a:ext cx="936376" cy="1056927"/>
            <a:chOff x="-17447051" y="8619678"/>
            <a:chExt cx="4098877" cy="4626573"/>
          </a:xfrm>
        </p:grpSpPr>
        <p:sp>
          <p:nvSpPr>
            <p:cNvPr id="160" name="楕円 159">
              <a:extLst>
                <a:ext uri="{FF2B5EF4-FFF2-40B4-BE49-F238E27FC236}">
                  <a16:creationId xmlns:a16="http://schemas.microsoft.com/office/drawing/2014/main" id="{80245619-189F-404B-87A6-9512FB297AF9}"/>
                </a:ext>
              </a:extLst>
            </p:cNvPr>
            <p:cNvSpPr/>
            <p:nvPr/>
          </p:nvSpPr>
          <p:spPr bwMode="auto">
            <a:xfrm>
              <a:off x="-17335498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2" name="部分円 191">
              <a:extLst>
                <a:ext uri="{FF2B5EF4-FFF2-40B4-BE49-F238E27FC236}">
                  <a16:creationId xmlns:a16="http://schemas.microsoft.com/office/drawing/2014/main" id="{84CD83B2-2D0A-4C89-A8EB-482B4F16DF3D}"/>
                </a:ext>
              </a:extLst>
            </p:cNvPr>
            <p:cNvSpPr/>
            <p:nvPr/>
          </p:nvSpPr>
          <p:spPr bwMode="auto">
            <a:xfrm rot="21418582">
              <a:off x="-17447051" y="8619678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4" name="部分円 193">
              <a:extLst>
                <a:ext uri="{FF2B5EF4-FFF2-40B4-BE49-F238E27FC236}">
                  <a16:creationId xmlns:a16="http://schemas.microsoft.com/office/drawing/2014/main" id="{174EDBE5-93A5-4D56-B0E2-4C3D7BF877D4}"/>
                </a:ext>
              </a:extLst>
            </p:cNvPr>
            <p:cNvSpPr/>
            <p:nvPr/>
          </p:nvSpPr>
          <p:spPr bwMode="auto">
            <a:xfrm rot="4331756">
              <a:off x="-17329412" y="9265013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61" name="グループ化 160">
              <a:extLst>
                <a:ext uri="{FF2B5EF4-FFF2-40B4-BE49-F238E27FC236}">
                  <a16:creationId xmlns:a16="http://schemas.microsoft.com/office/drawing/2014/main" id="{5A8E61FA-9B4C-4276-AA66-F0742E8D0E52}"/>
                </a:ext>
              </a:extLst>
            </p:cNvPr>
            <p:cNvGrpSpPr/>
            <p:nvPr/>
          </p:nvGrpSpPr>
          <p:grpSpPr>
            <a:xfrm>
              <a:off x="-15680687" y="10427052"/>
              <a:ext cx="527894" cy="455081"/>
              <a:chOff x="24414480" y="5212080"/>
              <a:chExt cx="644473" cy="555580"/>
            </a:xfrm>
          </p:grpSpPr>
          <p:sp>
            <p:nvSpPr>
              <p:cNvPr id="162" name="二等辺三角形 161">
                <a:extLst>
                  <a:ext uri="{FF2B5EF4-FFF2-40B4-BE49-F238E27FC236}">
                    <a16:creationId xmlns:a16="http://schemas.microsoft.com/office/drawing/2014/main" id="{D531BCBD-86DC-4DA8-B640-2667AFB04F05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63" name="二等辺三角形 162">
                <a:extLst>
                  <a:ext uri="{FF2B5EF4-FFF2-40B4-BE49-F238E27FC236}">
                    <a16:creationId xmlns:a16="http://schemas.microsoft.com/office/drawing/2014/main" id="{50145805-D144-4562-9C54-0ACF65781C75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grpSp>
          <p:nvGrpSpPr>
            <p:cNvPr id="171" name="グループ化 170">
              <a:extLst>
                <a:ext uri="{FF2B5EF4-FFF2-40B4-BE49-F238E27FC236}">
                  <a16:creationId xmlns:a16="http://schemas.microsoft.com/office/drawing/2014/main" id="{1BC34EFE-D4B6-4477-BCF9-E54EC0E1DE06}"/>
                </a:ext>
              </a:extLst>
            </p:cNvPr>
            <p:cNvGrpSpPr/>
            <p:nvPr/>
          </p:nvGrpSpPr>
          <p:grpSpPr>
            <a:xfrm rot="3600000">
              <a:off x="-15680687" y="11028093"/>
              <a:ext cx="527894" cy="455081"/>
              <a:chOff x="-15680687" y="3125582"/>
              <a:chExt cx="527894" cy="455081"/>
            </a:xfrm>
          </p:grpSpPr>
          <p:sp>
            <p:nvSpPr>
              <p:cNvPr id="164" name="二等辺三角形 163">
                <a:extLst>
                  <a:ext uri="{FF2B5EF4-FFF2-40B4-BE49-F238E27FC236}">
                    <a16:creationId xmlns:a16="http://schemas.microsoft.com/office/drawing/2014/main" id="{03D9EC19-320B-43F4-A3A8-D2D11E628B21}"/>
                  </a:ext>
                </a:extLst>
              </p:cNvPr>
              <p:cNvSpPr/>
              <p:nvPr/>
            </p:nvSpPr>
            <p:spPr bwMode="auto">
              <a:xfrm>
                <a:off x="-15680687" y="3125582"/>
                <a:ext cx="527894" cy="455081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65" name="二等辺三角形 164">
                <a:extLst>
                  <a:ext uri="{FF2B5EF4-FFF2-40B4-BE49-F238E27FC236}">
                    <a16:creationId xmlns:a16="http://schemas.microsoft.com/office/drawing/2014/main" id="{0DB30C7D-D223-48E0-82F6-5EAB5CF15888}"/>
                  </a:ext>
                </a:extLst>
              </p:cNvPr>
              <p:cNvSpPr/>
              <p:nvPr/>
            </p:nvSpPr>
            <p:spPr bwMode="auto">
              <a:xfrm>
                <a:off x="-15588623" y="3133384"/>
                <a:ext cx="349530" cy="301319"/>
              </a:xfrm>
              <a:prstGeom prst="triangle">
                <a:avLst/>
              </a:prstGeom>
              <a:solidFill>
                <a:srgbClr val="88222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66" name="楕円 165">
              <a:extLst>
                <a:ext uri="{FF2B5EF4-FFF2-40B4-BE49-F238E27FC236}">
                  <a16:creationId xmlns:a16="http://schemas.microsoft.com/office/drawing/2014/main" id="{D6A5EA43-8AEB-4CE5-AE0A-6D65BFC38875}"/>
                </a:ext>
              </a:extLst>
            </p:cNvPr>
            <p:cNvSpPr/>
            <p:nvPr/>
          </p:nvSpPr>
          <p:spPr bwMode="auto">
            <a:xfrm>
              <a:off x="-14015717" y="10427051"/>
              <a:ext cx="457200" cy="4572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78" name="楕円 177">
              <a:extLst>
                <a:ext uri="{FF2B5EF4-FFF2-40B4-BE49-F238E27FC236}">
                  <a16:creationId xmlns:a16="http://schemas.microsoft.com/office/drawing/2014/main" id="{689D2ADB-77CA-4D58-A204-DEF3026321AA}"/>
                </a:ext>
              </a:extLst>
            </p:cNvPr>
            <p:cNvSpPr/>
            <p:nvPr/>
          </p:nvSpPr>
          <p:spPr bwMode="auto">
            <a:xfrm>
              <a:off x="-15316310" y="9269102"/>
              <a:ext cx="457200" cy="457200"/>
            </a:xfrm>
            <a:prstGeom prst="ellipse">
              <a:avLst/>
            </a:prstGeom>
            <a:solidFill>
              <a:srgbClr val="CB676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8852C104-6B9E-49F6-8476-58AE08A17313}"/>
              </a:ext>
            </a:extLst>
          </p:cNvPr>
          <p:cNvGrpSpPr/>
          <p:nvPr/>
        </p:nvGrpSpPr>
        <p:grpSpPr>
          <a:xfrm>
            <a:off x="588063" y="4025978"/>
            <a:ext cx="933532" cy="1021657"/>
            <a:chOff x="-11046658" y="8619678"/>
            <a:chExt cx="4086428" cy="4472185"/>
          </a:xfrm>
        </p:grpSpPr>
        <p:sp>
          <p:nvSpPr>
            <p:cNvPr id="154" name="楕円 153">
              <a:extLst>
                <a:ext uri="{FF2B5EF4-FFF2-40B4-BE49-F238E27FC236}">
                  <a16:creationId xmlns:a16="http://schemas.microsoft.com/office/drawing/2014/main" id="{15B794E5-FE4B-47AF-8A2B-9014163744AF}"/>
                </a:ext>
              </a:extLst>
            </p:cNvPr>
            <p:cNvSpPr/>
            <p:nvPr/>
          </p:nvSpPr>
          <p:spPr bwMode="auto">
            <a:xfrm>
              <a:off x="-11001162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1" name="部分円 190">
              <a:extLst>
                <a:ext uri="{FF2B5EF4-FFF2-40B4-BE49-F238E27FC236}">
                  <a16:creationId xmlns:a16="http://schemas.microsoft.com/office/drawing/2014/main" id="{8D91F1CA-3D58-4C06-A797-4615003B2106}"/>
                </a:ext>
              </a:extLst>
            </p:cNvPr>
            <p:cNvSpPr/>
            <p:nvPr/>
          </p:nvSpPr>
          <p:spPr bwMode="auto">
            <a:xfrm rot="21418582">
              <a:off x="-10941468" y="8619678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5" name="部分円 194">
              <a:extLst>
                <a:ext uri="{FF2B5EF4-FFF2-40B4-BE49-F238E27FC236}">
                  <a16:creationId xmlns:a16="http://schemas.microsoft.com/office/drawing/2014/main" id="{0233B1EB-8C6F-4259-85C0-79E337D992E4}"/>
                </a:ext>
              </a:extLst>
            </p:cNvPr>
            <p:cNvSpPr/>
            <p:nvPr/>
          </p:nvSpPr>
          <p:spPr bwMode="auto">
            <a:xfrm rot="4331756">
              <a:off x="-11046658" y="9110625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55" name="グループ化 154">
              <a:extLst>
                <a:ext uri="{FF2B5EF4-FFF2-40B4-BE49-F238E27FC236}">
                  <a16:creationId xmlns:a16="http://schemas.microsoft.com/office/drawing/2014/main" id="{B0EA9451-143C-4EF0-BD76-DB3A145A42A0}"/>
                </a:ext>
              </a:extLst>
            </p:cNvPr>
            <p:cNvGrpSpPr/>
            <p:nvPr/>
          </p:nvGrpSpPr>
          <p:grpSpPr>
            <a:xfrm>
              <a:off x="-9346351" y="10427052"/>
              <a:ext cx="527894" cy="455081"/>
              <a:chOff x="24414480" y="5212080"/>
              <a:chExt cx="644473" cy="555580"/>
            </a:xfrm>
          </p:grpSpPr>
          <p:sp>
            <p:nvSpPr>
              <p:cNvPr id="156" name="二等辺三角形 155">
                <a:extLst>
                  <a:ext uri="{FF2B5EF4-FFF2-40B4-BE49-F238E27FC236}">
                    <a16:creationId xmlns:a16="http://schemas.microsoft.com/office/drawing/2014/main" id="{A9E01C26-0463-45F3-9AD5-F35E5A4A74CD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57" name="二等辺三角形 156">
                <a:extLst>
                  <a:ext uri="{FF2B5EF4-FFF2-40B4-BE49-F238E27FC236}">
                    <a16:creationId xmlns:a16="http://schemas.microsoft.com/office/drawing/2014/main" id="{DED9B19F-B452-435A-9C2C-1213E8CCDCF9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grpSp>
          <p:nvGrpSpPr>
            <p:cNvPr id="170" name="グループ化 169">
              <a:extLst>
                <a:ext uri="{FF2B5EF4-FFF2-40B4-BE49-F238E27FC236}">
                  <a16:creationId xmlns:a16="http://schemas.microsoft.com/office/drawing/2014/main" id="{2762BAA1-2E3A-4334-BB33-C87C64940BC6}"/>
                </a:ext>
              </a:extLst>
            </p:cNvPr>
            <p:cNvGrpSpPr/>
            <p:nvPr/>
          </p:nvGrpSpPr>
          <p:grpSpPr>
            <a:xfrm rot="3324903">
              <a:off x="-9346351" y="11028093"/>
              <a:ext cx="527894" cy="455081"/>
              <a:chOff x="-9346351" y="3125582"/>
              <a:chExt cx="527894" cy="455081"/>
            </a:xfrm>
          </p:grpSpPr>
          <p:sp>
            <p:nvSpPr>
              <p:cNvPr id="158" name="二等辺三角形 157">
                <a:extLst>
                  <a:ext uri="{FF2B5EF4-FFF2-40B4-BE49-F238E27FC236}">
                    <a16:creationId xmlns:a16="http://schemas.microsoft.com/office/drawing/2014/main" id="{0E77FCA5-3D39-4F8D-96DA-0897CEB1F1B9}"/>
                  </a:ext>
                </a:extLst>
              </p:cNvPr>
              <p:cNvSpPr/>
              <p:nvPr/>
            </p:nvSpPr>
            <p:spPr bwMode="auto">
              <a:xfrm>
                <a:off x="-9346351" y="3125582"/>
                <a:ext cx="527894" cy="455081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59" name="二等辺三角形 158">
                <a:extLst>
                  <a:ext uri="{FF2B5EF4-FFF2-40B4-BE49-F238E27FC236}">
                    <a16:creationId xmlns:a16="http://schemas.microsoft.com/office/drawing/2014/main" id="{B598FD60-6BE8-413F-A286-63816A6F1D1F}"/>
                  </a:ext>
                </a:extLst>
              </p:cNvPr>
              <p:cNvSpPr/>
              <p:nvPr/>
            </p:nvSpPr>
            <p:spPr bwMode="auto">
              <a:xfrm>
                <a:off x="-9254287" y="3133384"/>
                <a:ext cx="349530" cy="301319"/>
              </a:xfrm>
              <a:prstGeom prst="triangle">
                <a:avLst/>
              </a:prstGeom>
              <a:solidFill>
                <a:srgbClr val="88222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72" name="楕円 171">
              <a:extLst>
                <a:ext uri="{FF2B5EF4-FFF2-40B4-BE49-F238E27FC236}">
                  <a16:creationId xmlns:a16="http://schemas.microsoft.com/office/drawing/2014/main" id="{23F89A03-5E3B-41B0-B0F4-87C3D40A5C62}"/>
                </a:ext>
              </a:extLst>
            </p:cNvPr>
            <p:cNvSpPr/>
            <p:nvPr/>
          </p:nvSpPr>
          <p:spPr bwMode="auto">
            <a:xfrm>
              <a:off x="-7762755" y="10515542"/>
              <a:ext cx="457200" cy="4572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79" name="楕円 178">
              <a:extLst>
                <a:ext uri="{FF2B5EF4-FFF2-40B4-BE49-F238E27FC236}">
                  <a16:creationId xmlns:a16="http://schemas.microsoft.com/office/drawing/2014/main" id="{6B40147A-1524-4F5D-9FBB-480117F8F599}"/>
                </a:ext>
              </a:extLst>
            </p:cNvPr>
            <p:cNvSpPr/>
            <p:nvPr/>
          </p:nvSpPr>
          <p:spPr bwMode="auto">
            <a:xfrm>
              <a:off x="-8874510" y="9271861"/>
              <a:ext cx="457200" cy="457200"/>
            </a:xfrm>
            <a:prstGeom prst="ellipse">
              <a:avLst/>
            </a:prstGeom>
            <a:solidFill>
              <a:srgbClr val="CB676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FFEA05E5-9AFF-4167-BF79-B05B4A62B700}"/>
              </a:ext>
            </a:extLst>
          </p:cNvPr>
          <p:cNvGrpSpPr/>
          <p:nvPr/>
        </p:nvGrpSpPr>
        <p:grpSpPr>
          <a:xfrm>
            <a:off x="2032771" y="4036097"/>
            <a:ext cx="912435" cy="1065445"/>
            <a:chOff x="-4722614" y="8663971"/>
            <a:chExt cx="3994078" cy="4663862"/>
          </a:xfrm>
        </p:grpSpPr>
        <p:sp>
          <p:nvSpPr>
            <p:cNvPr id="148" name="楕円 147">
              <a:extLst>
                <a:ext uri="{FF2B5EF4-FFF2-40B4-BE49-F238E27FC236}">
                  <a16:creationId xmlns:a16="http://schemas.microsoft.com/office/drawing/2014/main" id="{E82265C0-8E62-4647-992E-2CF3571FCB58}"/>
                </a:ext>
              </a:extLst>
            </p:cNvPr>
            <p:cNvSpPr/>
            <p:nvPr/>
          </p:nvSpPr>
          <p:spPr bwMode="auto">
            <a:xfrm>
              <a:off x="-4626187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0" name="部分円 189">
              <a:extLst>
                <a:ext uri="{FF2B5EF4-FFF2-40B4-BE49-F238E27FC236}">
                  <a16:creationId xmlns:a16="http://schemas.microsoft.com/office/drawing/2014/main" id="{E1FF77B7-4861-48C6-B56A-8384A0C6615D}"/>
                </a:ext>
              </a:extLst>
            </p:cNvPr>
            <p:cNvSpPr/>
            <p:nvPr/>
          </p:nvSpPr>
          <p:spPr bwMode="auto">
            <a:xfrm rot="1220025">
              <a:off x="-4709774" y="8663971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6" name="部分円 195">
              <a:extLst>
                <a:ext uri="{FF2B5EF4-FFF2-40B4-BE49-F238E27FC236}">
                  <a16:creationId xmlns:a16="http://schemas.microsoft.com/office/drawing/2014/main" id="{D133D611-E233-4EA2-8609-835BA8EFC294}"/>
                </a:ext>
              </a:extLst>
            </p:cNvPr>
            <p:cNvSpPr/>
            <p:nvPr/>
          </p:nvSpPr>
          <p:spPr bwMode="auto">
            <a:xfrm rot="3542851">
              <a:off x="-4722614" y="9346595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49" name="グループ化 148">
              <a:extLst>
                <a:ext uri="{FF2B5EF4-FFF2-40B4-BE49-F238E27FC236}">
                  <a16:creationId xmlns:a16="http://schemas.microsoft.com/office/drawing/2014/main" id="{9EB736C4-4B36-458B-A7C1-B3CE6C434ADB}"/>
                </a:ext>
              </a:extLst>
            </p:cNvPr>
            <p:cNvGrpSpPr/>
            <p:nvPr/>
          </p:nvGrpSpPr>
          <p:grpSpPr>
            <a:xfrm rot="1334402">
              <a:off x="-2971376" y="10427052"/>
              <a:ext cx="527894" cy="455081"/>
              <a:chOff x="24414480" y="5212080"/>
              <a:chExt cx="644473" cy="555580"/>
            </a:xfrm>
          </p:grpSpPr>
          <p:sp>
            <p:nvSpPr>
              <p:cNvPr id="150" name="二等辺三角形 149">
                <a:extLst>
                  <a:ext uri="{FF2B5EF4-FFF2-40B4-BE49-F238E27FC236}">
                    <a16:creationId xmlns:a16="http://schemas.microsoft.com/office/drawing/2014/main" id="{7121224B-3BC0-4389-AF0B-A995EDDD045A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51" name="二等辺三角形 150">
                <a:extLst>
                  <a:ext uri="{FF2B5EF4-FFF2-40B4-BE49-F238E27FC236}">
                    <a16:creationId xmlns:a16="http://schemas.microsoft.com/office/drawing/2014/main" id="{B5CCD8F1-5781-4D1D-ADB3-C6CD09CFF07E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grpSp>
          <p:nvGrpSpPr>
            <p:cNvPr id="169" name="グループ化 168">
              <a:extLst>
                <a:ext uri="{FF2B5EF4-FFF2-40B4-BE49-F238E27FC236}">
                  <a16:creationId xmlns:a16="http://schemas.microsoft.com/office/drawing/2014/main" id="{02E0246B-E958-4644-B353-349690692F2E}"/>
                </a:ext>
              </a:extLst>
            </p:cNvPr>
            <p:cNvGrpSpPr/>
            <p:nvPr/>
          </p:nvGrpSpPr>
          <p:grpSpPr>
            <a:xfrm rot="2779555">
              <a:off x="-2971376" y="11028093"/>
              <a:ext cx="527894" cy="455081"/>
              <a:chOff x="-2971376" y="3125582"/>
              <a:chExt cx="527894" cy="455081"/>
            </a:xfrm>
          </p:grpSpPr>
          <p:sp>
            <p:nvSpPr>
              <p:cNvPr id="152" name="二等辺三角形 151">
                <a:extLst>
                  <a:ext uri="{FF2B5EF4-FFF2-40B4-BE49-F238E27FC236}">
                    <a16:creationId xmlns:a16="http://schemas.microsoft.com/office/drawing/2014/main" id="{D9A22163-FCE2-453B-A27B-98EC109D07E5}"/>
                  </a:ext>
                </a:extLst>
              </p:cNvPr>
              <p:cNvSpPr/>
              <p:nvPr/>
            </p:nvSpPr>
            <p:spPr bwMode="auto">
              <a:xfrm>
                <a:off x="-2971376" y="3125582"/>
                <a:ext cx="527894" cy="455081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53" name="二等辺三角形 152">
                <a:extLst>
                  <a:ext uri="{FF2B5EF4-FFF2-40B4-BE49-F238E27FC236}">
                    <a16:creationId xmlns:a16="http://schemas.microsoft.com/office/drawing/2014/main" id="{24232D94-5FF2-480F-9730-E92CA0488B87}"/>
                  </a:ext>
                </a:extLst>
              </p:cNvPr>
              <p:cNvSpPr/>
              <p:nvPr/>
            </p:nvSpPr>
            <p:spPr bwMode="auto">
              <a:xfrm>
                <a:off x="-2879312" y="3133384"/>
                <a:ext cx="349530" cy="301319"/>
              </a:xfrm>
              <a:prstGeom prst="triangle">
                <a:avLst/>
              </a:prstGeom>
              <a:solidFill>
                <a:srgbClr val="88222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73" name="楕円 172">
              <a:extLst>
                <a:ext uri="{FF2B5EF4-FFF2-40B4-BE49-F238E27FC236}">
                  <a16:creationId xmlns:a16="http://schemas.microsoft.com/office/drawing/2014/main" id="{A678E2C0-2CB8-4044-8948-9A145B5F45B5}"/>
                </a:ext>
              </a:extLst>
            </p:cNvPr>
            <p:cNvSpPr/>
            <p:nvPr/>
          </p:nvSpPr>
          <p:spPr bwMode="auto">
            <a:xfrm>
              <a:off x="-1462149" y="10545039"/>
              <a:ext cx="457200" cy="4572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80" name="楕円 179">
              <a:extLst>
                <a:ext uri="{FF2B5EF4-FFF2-40B4-BE49-F238E27FC236}">
                  <a16:creationId xmlns:a16="http://schemas.microsoft.com/office/drawing/2014/main" id="{EE4EFBC6-E653-4CEE-B9D2-5838FA4A521B}"/>
                </a:ext>
              </a:extLst>
            </p:cNvPr>
            <p:cNvSpPr/>
            <p:nvPr/>
          </p:nvSpPr>
          <p:spPr bwMode="auto">
            <a:xfrm>
              <a:off x="-2605596" y="9603151"/>
              <a:ext cx="457200" cy="457200"/>
            </a:xfrm>
            <a:prstGeom prst="ellipse">
              <a:avLst/>
            </a:prstGeom>
            <a:solidFill>
              <a:srgbClr val="CB676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DC3D98B9-7D5D-440B-950F-C3DCE5111020}"/>
              </a:ext>
            </a:extLst>
          </p:cNvPr>
          <p:cNvGrpSpPr/>
          <p:nvPr/>
        </p:nvGrpSpPr>
        <p:grpSpPr>
          <a:xfrm>
            <a:off x="3459953" y="4025978"/>
            <a:ext cx="912773" cy="1043232"/>
            <a:chOff x="1524707" y="8619678"/>
            <a:chExt cx="3995559" cy="4566627"/>
          </a:xfrm>
        </p:grpSpPr>
        <p:sp>
          <p:nvSpPr>
            <p:cNvPr id="142" name="楕円 141">
              <a:extLst>
                <a:ext uri="{FF2B5EF4-FFF2-40B4-BE49-F238E27FC236}">
                  <a16:creationId xmlns:a16="http://schemas.microsoft.com/office/drawing/2014/main" id="{C1E0976A-EDBE-4A63-8F26-61AACE6D1AAE}"/>
                </a:ext>
              </a:extLst>
            </p:cNvPr>
            <p:cNvSpPr/>
            <p:nvPr/>
          </p:nvSpPr>
          <p:spPr bwMode="auto">
            <a:xfrm>
              <a:off x="1603588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89" name="部分円 188">
              <a:extLst>
                <a:ext uri="{FF2B5EF4-FFF2-40B4-BE49-F238E27FC236}">
                  <a16:creationId xmlns:a16="http://schemas.microsoft.com/office/drawing/2014/main" id="{4BDCC6B1-A60F-4C5E-A32B-4A89AA8B8542}"/>
                </a:ext>
              </a:extLst>
            </p:cNvPr>
            <p:cNvSpPr/>
            <p:nvPr/>
          </p:nvSpPr>
          <p:spPr bwMode="auto">
            <a:xfrm rot="3045407">
              <a:off x="1539028" y="8619678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7" name="部分円 196">
              <a:extLst>
                <a:ext uri="{FF2B5EF4-FFF2-40B4-BE49-F238E27FC236}">
                  <a16:creationId xmlns:a16="http://schemas.microsoft.com/office/drawing/2014/main" id="{D36C94F7-C2F0-482B-9281-CF0C95434571}"/>
                </a:ext>
              </a:extLst>
            </p:cNvPr>
            <p:cNvSpPr/>
            <p:nvPr/>
          </p:nvSpPr>
          <p:spPr bwMode="auto">
            <a:xfrm rot="1658027">
              <a:off x="1524707" y="9205067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43" name="グループ化 142">
              <a:extLst>
                <a:ext uri="{FF2B5EF4-FFF2-40B4-BE49-F238E27FC236}">
                  <a16:creationId xmlns:a16="http://schemas.microsoft.com/office/drawing/2014/main" id="{A8120A67-2847-436B-9A50-03DA16ADF994}"/>
                </a:ext>
              </a:extLst>
            </p:cNvPr>
            <p:cNvGrpSpPr/>
            <p:nvPr/>
          </p:nvGrpSpPr>
          <p:grpSpPr>
            <a:xfrm rot="2866151">
              <a:off x="3258399" y="10427052"/>
              <a:ext cx="527894" cy="455081"/>
              <a:chOff x="24414480" y="5212080"/>
              <a:chExt cx="644473" cy="555580"/>
            </a:xfrm>
          </p:grpSpPr>
          <p:sp>
            <p:nvSpPr>
              <p:cNvPr id="144" name="二等辺三角形 143">
                <a:extLst>
                  <a:ext uri="{FF2B5EF4-FFF2-40B4-BE49-F238E27FC236}">
                    <a16:creationId xmlns:a16="http://schemas.microsoft.com/office/drawing/2014/main" id="{0DC7AB89-29C4-47F2-A632-980227711E7D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45" name="二等辺三角形 144">
                <a:extLst>
                  <a:ext uri="{FF2B5EF4-FFF2-40B4-BE49-F238E27FC236}">
                    <a16:creationId xmlns:a16="http://schemas.microsoft.com/office/drawing/2014/main" id="{0C292AA4-72C9-4554-945E-53612FAC1CAA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grpSp>
          <p:nvGrpSpPr>
            <p:cNvPr id="168" name="グループ化 167">
              <a:extLst>
                <a:ext uri="{FF2B5EF4-FFF2-40B4-BE49-F238E27FC236}">
                  <a16:creationId xmlns:a16="http://schemas.microsoft.com/office/drawing/2014/main" id="{020ECD06-6793-4082-8745-5449D1234EAF}"/>
                </a:ext>
              </a:extLst>
            </p:cNvPr>
            <p:cNvGrpSpPr/>
            <p:nvPr/>
          </p:nvGrpSpPr>
          <p:grpSpPr>
            <a:xfrm rot="1649560">
              <a:off x="3258399" y="11028093"/>
              <a:ext cx="527894" cy="455081"/>
              <a:chOff x="3258399" y="3125582"/>
              <a:chExt cx="527894" cy="455081"/>
            </a:xfrm>
          </p:grpSpPr>
          <p:sp>
            <p:nvSpPr>
              <p:cNvPr id="146" name="二等辺三角形 145">
                <a:extLst>
                  <a:ext uri="{FF2B5EF4-FFF2-40B4-BE49-F238E27FC236}">
                    <a16:creationId xmlns:a16="http://schemas.microsoft.com/office/drawing/2014/main" id="{78011BE8-4F4E-4C68-BBFD-60AF7E6AA385}"/>
                  </a:ext>
                </a:extLst>
              </p:cNvPr>
              <p:cNvSpPr/>
              <p:nvPr/>
            </p:nvSpPr>
            <p:spPr bwMode="auto">
              <a:xfrm>
                <a:off x="3258399" y="3125582"/>
                <a:ext cx="527894" cy="455081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47" name="二等辺三角形 146">
                <a:extLst>
                  <a:ext uri="{FF2B5EF4-FFF2-40B4-BE49-F238E27FC236}">
                    <a16:creationId xmlns:a16="http://schemas.microsoft.com/office/drawing/2014/main" id="{DAC4E3E5-3B56-4DED-A705-F59E6209F7CC}"/>
                  </a:ext>
                </a:extLst>
              </p:cNvPr>
              <p:cNvSpPr/>
              <p:nvPr/>
            </p:nvSpPr>
            <p:spPr bwMode="auto">
              <a:xfrm>
                <a:off x="3350463" y="3133384"/>
                <a:ext cx="349530" cy="301319"/>
              </a:xfrm>
              <a:prstGeom prst="triangle">
                <a:avLst/>
              </a:prstGeom>
              <a:solidFill>
                <a:srgbClr val="88222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74" name="楕円 173">
              <a:extLst>
                <a:ext uri="{FF2B5EF4-FFF2-40B4-BE49-F238E27FC236}">
                  <a16:creationId xmlns:a16="http://schemas.microsoft.com/office/drawing/2014/main" id="{631AF9AD-2218-4B4C-81FC-29D7E7CB0EDC}"/>
                </a:ext>
              </a:extLst>
            </p:cNvPr>
            <p:cNvSpPr/>
            <p:nvPr/>
          </p:nvSpPr>
          <p:spPr bwMode="auto">
            <a:xfrm>
              <a:off x="4668620" y="10574536"/>
              <a:ext cx="457200" cy="4572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81" name="楕円 180">
              <a:extLst>
                <a:ext uri="{FF2B5EF4-FFF2-40B4-BE49-F238E27FC236}">
                  <a16:creationId xmlns:a16="http://schemas.microsoft.com/office/drawing/2014/main" id="{15713B90-96DF-42D2-A698-F7022CE6F249}"/>
                </a:ext>
              </a:extLst>
            </p:cNvPr>
            <p:cNvSpPr/>
            <p:nvPr/>
          </p:nvSpPr>
          <p:spPr bwMode="auto">
            <a:xfrm>
              <a:off x="3639631" y="9898380"/>
              <a:ext cx="457200" cy="457200"/>
            </a:xfrm>
            <a:prstGeom prst="ellipse">
              <a:avLst/>
            </a:prstGeom>
            <a:solidFill>
              <a:srgbClr val="CB676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279661FB-9273-4A3F-8975-51C9EE703BED}"/>
              </a:ext>
            </a:extLst>
          </p:cNvPr>
          <p:cNvGrpSpPr/>
          <p:nvPr/>
        </p:nvGrpSpPr>
        <p:grpSpPr>
          <a:xfrm>
            <a:off x="4891422" y="4036097"/>
            <a:ext cx="920489" cy="1033113"/>
            <a:chOff x="7790800" y="8663973"/>
            <a:chExt cx="4029336" cy="4522332"/>
          </a:xfrm>
        </p:grpSpPr>
        <p:sp>
          <p:nvSpPr>
            <p:cNvPr id="136" name="楕円 135">
              <a:extLst>
                <a:ext uri="{FF2B5EF4-FFF2-40B4-BE49-F238E27FC236}">
                  <a16:creationId xmlns:a16="http://schemas.microsoft.com/office/drawing/2014/main" id="{BC31D781-C8B7-4AF9-B019-6812BB3A43C4}"/>
                </a:ext>
              </a:extLst>
            </p:cNvPr>
            <p:cNvSpPr/>
            <p:nvPr/>
          </p:nvSpPr>
          <p:spPr bwMode="auto">
            <a:xfrm>
              <a:off x="7833363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87" name="部分円 186">
              <a:extLst>
                <a:ext uri="{FF2B5EF4-FFF2-40B4-BE49-F238E27FC236}">
                  <a16:creationId xmlns:a16="http://schemas.microsoft.com/office/drawing/2014/main" id="{A765F996-316B-4676-88A0-54C3A746A4D8}"/>
                </a:ext>
              </a:extLst>
            </p:cNvPr>
            <p:cNvSpPr/>
            <p:nvPr/>
          </p:nvSpPr>
          <p:spPr bwMode="auto">
            <a:xfrm rot="4665861">
              <a:off x="7790800" y="8663973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8" name="部分円 197">
              <a:extLst>
                <a:ext uri="{FF2B5EF4-FFF2-40B4-BE49-F238E27FC236}">
                  <a16:creationId xmlns:a16="http://schemas.microsoft.com/office/drawing/2014/main" id="{AF4BE573-E28A-4ED6-A290-EA54E204A3D4}"/>
                </a:ext>
              </a:extLst>
            </p:cNvPr>
            <p:cNvSpPr/>
            <p:nvPr/>
          </p:nvSpPr>
          <p:spPr bwMode="auto">
            <a:xfrm rot="21428806">
              <a:off x="7838898" y="9205067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37" name="グループ化 136">
              <a:extLst>
                <a:ext uri="{FF2B5EF4-FFF2-40B4-BE49-F238E27FC236}">
                  <a16:creationId xmlns:a16="http://schemas.microsoft.com/office/drawing/2014/main" id="{25A54B5E-0E0E-4DDF-8542-3354F1878721}"/>
                </a:ext>
              </a:extLst>
            </p:cNvPr>
            <p:cNvGrpSpPr/>
            <p:nvPr/>
          </p:nvGrpSpPr>
          <p:grpSpPr>
            <a:xfrm rot="4500000">
              <a:off x="9488174" y="10427052"/>
              <a:ext cx="527894" cy="455081"/>
              <a:chOff x="24414480" y="5212080"/>
              <a:chExt cx="644473" cy="555580"/>
            </a:xfrm>
          </p:grpSpPr>
          <p:sp>
            <p:nvSpPr>
              <p:cNvPr id="138" name="二等辺三角形 137">
                <a:extLst>
                  <a:ext uri="{FF2B5EF4-FFF2-40B4-BE49-F238E27FC236}">
                    <a16:creationId xmlns:a16="http://schemas.microsoft.com/office/drawing/2014/main" id="{8B7F4477-82D3-43DF-9757-123EBD8F6AB2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39" name="二等辺三角形 138">
                <a:extLst>
                  <a:ext uri="{FF2B5EF4-FFF2-40B4-BE49-F238E27FC236}">
                    <a16:creationId xmlns:a16="http://schemas.microsoft.com/office/drawing/2014/main" id="{56D037A6-629C-49EE-A936-2EB815947B0E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grpSp>
          <p:nvGrpSpPr>
            <p:cNvPr id="167" name="グループ化 166">
              <a:extLst>
                <a:ext uri="{FF2B5EF4-FFF2-40B4-BE49-F238E27FC236}">
                  <a16:creationId xmlns:a16="http://schemas.microsoft.com/office/drawing/2014/main" id="{771EF29D-8E3D-4F87-9238-8F063B1E6F4E}"/>
                </a:ext>
              </a:extLst>
            </p:cNvPr>
            <p:cNvGrpSpPr/>
            <p:nvPr/>
          </p:nvGrpSpPr>
          <p:grpSpPr>
            <a:xfrm>
              <a:off x="9488174" y="11028093"/>
              <a:ext cx="527894" cy="455081"/>
              <a:chOff x="9488174" y="3125582"/>
              <a:chExt cx="527894" cy="455081"/>
            </a:xfrm>
          </p:grpSpPr>
          <p:sp>
            <p:nvSpPr>
              <p:cNvPr id="140" name="二等辺三角形 139">
                <a:extLst>
                  <a:ext uri="{FF2B5EF4-FFF2-40B4-BE49-F238E27FC236}">
                    <a16:creationId xmlns:a16="http://schemas.microsoft.com/office/drawing/2014/main" id="{40DBFBC3-A9BA-4722-B5A0-16E9F71FC99E}"/>
                  </a:ext>
                </a:extLst>
              </p:cNvPr>
              <p:cNvSpPr/>
              <p:nvPr/>
            </p:nvSpPr>
            <p:spPr bwMode="auto">
              <a:xfrm>
                <a:off x="9488174" y="3125582"/>
                <a:ext cx="527894" cy="455081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41" name="二等辺三角形 140">
                <a:extLst>
                  <a:ext uri="{FF2B5EF4-FFF2-40B4-BE49-F238E27FC236}">
                    <a16:creationId xmlns:a16="http://schemas.microsoft.com/office/drawing/2014/main" id="{3C54D154-658D-4258-96B7-DD115BFF3E24}"/>
                  </a:ext>
                </a:extLst>
              </p:cNvPr>
              <p:cNvSpPr/>
              <p:nvPr/>
            </p:nvSpPr>
            <p:spPr bwMode="auto">
              <a:xfrm>
                <a:off x="9580238" y="3133384"/>
                <a:ext cx="349530" cy="301319"/>
              </a:xfrm>
              <a:prstGeom prst="triangle">
                <a:avLst/>
              </a:prstGeom>
              <a:solidFill>
                <a:srgbClr val="88222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75" name="楕円 174">
              <a:extLst>
                <a:ext uri="{FF2B5EF4-FFF2-40B4-BE49-F238E27FC236}">
                  <a16:creationId xmlns:a16="http://schemas.microsoft.com/office/drawing/2014/main" id="{F2AA29F2-9D36-439F-8A55-CD37CF590CAC}"/>
                </a:ext>
              </a:extLst>
            </p:cNvPr>
            <p:cNvSpPr/>
            <p:nvPr/>
          </p:nvSpPr>
          <p:spPr bwMode="auto">
            <a:xfrm>
              <a:off x="10827547" y="10474636"/>
              <a:ext cx="457200" cy="4572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03" name="テキスト ボックス 202">
              <a:extLst>
                <a:ext uri="{FF2B5EF4-FFF2-40B4-BE49-F238E27FC236}">
                  <a16:creationId xmlns:a16="http://schemas.microsoft.com/office/drawing/2014/main" id="{D9AB7B55-3FE5-46BA-B316-8F6CCBA30051}"/>
                </a:ext>
              </a:extLst>
            </p:cNvPr>
            <p:cNvSpPr txBox="1"/>
            <p:nvPr/>
          </p:nvSpPr>
          <p:spPr>
            <a:xfrm>
              <a:off x="9898849" y="9869211"/>
              <a:ext cx="1144183" cy="1347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>
                  <a:solidFill>
                    <a:schemeClr val="bg1"/>
                  </a:solidFill>
                </a:rPr>
                <a:t>+1</a:t>
              </a:r>
              <a:endParaRPr kumimoji="1" lang="ja-JP" altLang="en-US" sz="7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FEFB179A-56FB-4211-A0ED-E6F2C83A1A54}"/>
              </a:ext>
            </a:extLst>
          </p:cNvPr>
          <p:cNvGrpSpPr/>
          <p:nvPr/>
        </p:nvGrpSpPr>
        <p:grpSpPr>
          <a:xfrm>
            <a:off x="7782199" y="4036097"/>
            <a:ext cx="932006" cy="1033113"/>
            <a:chOff x="20444840" y="8663974"/>
            <a:chExt cx="4079748" cy="4522329"/>
          </a:xfrm>
        </p:grpSpPr>
        <p:sp>
          <p:nvSpPr>
            <p:cNvPr id="124" name="楕円 123">
              <a:extLst>
                <a:ext uri="{FF2B5EF4-FFF2-40B4-BE49-F238E27FC236}">
                  <a16:creationId xmlns:a16="http://schemas.microsoft.com/office/drawing/2014/main" id="{42FCE14A-6CC5-476F-A509-0909EB96CEC6}"/>
                </a:ext>
              </a:extLst>
            </p:cNvPr>
            <p:cNvSpPr/>
            <p:nvPr/>
          </p:nvSpPr>
          <p:spPr bwMode="auto">
            <a:xfrm>
              <a:off x="20574000" y="8904932"/>
              <a:ext cx="3817620" cy="3817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93" name="部分円 192">
              <a:extLst>
                <a:ext uri="{FF2B5EF4-FFF2-40B4-BE49-F238E27FC236}">
                  <a16:creationId xmlns:a16="http://schemas.microsoft.com/office/drawing/2014/main" id="{AF5BBC63-82B0-44BE-8FFC-E18FA00D3584}"/>
                </a:ext>
              </a:extLst>
            </p:cNvPr>
            <p:cNvSpPr/>
            <p:nvPr/>
          </p:nvSpPr>
          <p:spPr bwMode="auto">
            <a:xfrm rot="5119233">
              <a:off x="20543350" y="8663974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5ECF56"/>
                </a:gs>
                <a:gs pos="100000">
                  <a:srgbClr val="5ECF56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00" name="部分円 199">
              <a:extLst>
                <a:ext uri="{FF2B5EF4-FFF2-40B4-BE49-F238E27FC236}">
                  <a16:creationId xmlns:a16="http://schemas.microsoft.com/office/drawing/2014/main" id="{3C84D29E-FF1A-4DC2-A244-CFD92F8AF20D}"/>
                </a:ext>
              </a:extLst>
            </p:cNvPr>
            <p:cNvSpPr/>
            <p:nvPr/>
          </p:nvSpPr>
          <p:spPr bwMode="auto">
            <a:xfrm rot="21428806">
              <a:off x="20444840" y="9205065"/>
              <a:ext cx="3981238" cy="3981238"/>
            </a:xfrm>
            <a:prstGeom prst="pie">
              <a:avLst>
                <a:gd name="adj1" fmla="val 13658172"/>
                <a:gd name="adj2" fmla="val 19586104"/>
              </a:avLst>
            </a:prstGeom>
            <a:gradFill flip="none" rotWithShape="1">
              <a:gsLst>
                <a:gs pos="0">
                  <a:srgbClr val="721512"/>
                </a:gs>
                <a:gs pos="100000">
                  <a:srgbClr val="88222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 dirty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grpSp>
          <p:nvGrpSpPr>
            <p:cNvPr id="125" name="グループ化 124">
              <a:extLst>
                <a:ext uri="{FF2B5EF4-FFF2-40B4-BE49-F238E27FC236}">
                  <a16:creationId xmlns:a16="http://schemas.microsoft.com/office/drawing/2014/main" id="{C9120E61-551D-4932-8072-618FBE40ED3B}"/>
                </a:ext>
              </a:extLst>
            </p:cNvPr>
            <p:cNvGrpSpPr/>
            <p:nvPr/>
          </p:nvGrpSpPr>
          <p:grpSpPr>
            <a:xfrm rot="5400000">
              <a:off x="22228811" y="10427052"/>
              <a:ext cx="527894" cy="455081"/>
              <a:chOff x="24414480" y="5212080"/>
              <a:chExt cx="644473" cy="555580"/>
            </a:xfrm>
          </p:grpSpPr>
          <p:sp>
            <p:nvSpPr>
              <p:cNvPr id="126" name="二等辺三角形 125">
                <a:extLst>
                  <a:ext uri="{FF2B5EF4-FFF2-40B4-BE49-F238E27FC236}">
                    <a16:creationId xmlns:a16="http://schemas.microsoft.com/office/drawing/2014/main" id="{DEC66AF7-C9A7-49D9-8DF2-F815FE91C81D}"/>
                  </a:ext>
                </a:extLst>
              </p:cNvPr>
              <p:cNvSpPr/>
              <p:nvPr/>
            </p:nvSpPr>
            <p:spPr bwMode="auto">
              <a:xfrm>
                <a:off x="24414480" y="5212080"/>
                <a:ext cx="644473" cy="555580"/>
              </a:xfrm>
              <a:prstGeom prst="triangl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27" name="二等辺三角形 126">
                <a:extLst>
                  <a:ext uri="{FF2B5EF4-FFF2-40B4-BE49-F238E27FC236}">
                    <a16:creationId xmlns:a16="http://schemas.microsoft.com/office/drawing/2014/main" id="{85CE1C43-12FE-4A8F-A713-180C255017A5}"/>
                  </a:ext>
                </a:extLst>
              </p:cNvPr>
              <p:cNvSpPr/>
              <p:nvPr/>
            </p:nvSpPr>
            <p:spPr bwMode="auto">
              <a:xfrm>
                <a:off x="24526875" y="5221605"/>
                <a:ext cx="426720" cy="367862"/>
              </a:xfrm>
              <a:prstGeom prst="triangle">
                <a:avLst/>
              </a:prstGeom>
              <a:solidFill>
                <a:srgbClr val="5ECF5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300" b="0" i="0" u="none" strike="noStrike" cap="none" normalizeH="0" baseline="0">
                  <a:ln>
                    <a:noFill/>
                  </a:ln>
                  <a:solidFill>
                    <a:schemeClr val="hlink"/>
                  </a:solidFill>
                  <a:effectLst/>
                  <a:latin typeface="Arial" panose="020B0604020202020204" pitchFamily="34" charset="0"/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128" name="二等辺三角形 127">
              <a:extLst>
                <a:ext uri="{FF2B5EF4-FFF2-40B4-BE49-F238E27FC236}">
                  <a16:creationId xmlns:a16="http://schemas.microsoft.com/office/drawing/2014/main" id="{117DEFF8-26E5-4536-8542-313684F05CFB}"/>
                </a:ext>
              </a:extLst>
            </p:cNvPr>
            <p:cNvSpPr/>
            <p:nvPr/>
          </p:nvSpPr>
          <p:spPr bwMode="auto">
            <a:xfrm>
              <a:off x="22228811" y="11028093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29" name="二等辺三角形 128">
              <a:extLst>
                <a:ext uri="{FF2B5EF4-FFF2-40B4-BE49-F238E27FC236}">
                  <a16:creationId xmlns:a16="http://schemas.microsoft.com/office/drawing/2014/main" id="{CECB7D8A-89CD-46A1-A4E0-29FDC39E9CE9}"/>
                </a:ext>
              </a:extLst>
            </p:cNvPr>
            <p:cNvSpPr/>
            <p:nvPr/>
          </p:nvSpPr>
          <p:spPr bwMode="auto">
            <a:xfrm>
              <a:off x="22320875" y="11035895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04" name="テキスト ボックス 203">
              <a:extLst>
                <a:ext uri="{FF2B5EF4-FFF2-40B4-BE49-F238E27FC236}">
                  <a16:creationId xmlns:a16="http://schemas.microsoft.com/office/drawing/2014/main" id="{666E47F2-E431-4B4C-924A-DCC4AC6F1D40}"/>
                </a:ext>
              </a:extLst>
            </p:cNvPr>
            <p:cNvSpPr txBox="1"/>
            <p:nvPr/>
          </p:nvSpPr>
          <p:spPr>
            <a:xfrm>
              <a:off x="23306804" y="10368211"/>
              <a:ext cx="1144182" cy="1347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>
                  <a:solidFill>
                    <a:schemeClr val="tx1"/>
                  </a:solidFill>
                </a:rPr>
                <a:t>+1</a:t>
              </a:r>
              <a:endParaRPr kumimoji="1" lang="ja-JP" altLang="en-US" sz="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38EAAF14-76CA-4738-BE1C-7EED71D79019}"/>
              </a:ext>
            </a:extLst>
          </p:cNvPr>
          <p:cNvGrpSpPr/>
          <p:nvPr/>
        </p:nvGrpSpPr>
        <p:grpSpPr>
          <a:xfrm>
            <a:off x="-1339201" y="1816829"/>
            <a:ext cx="230832" cy="2939516"/>
            <a:chOff x="-19483034" y="-1050613"/>
            <a:chExt cx="1010441" cy="12867386"/>
          </a:xfrm>
        </p:grpSpPr>
        <p:sp>
          <p:nvSpPr>
            <p:cNvPr id="206" name="テキスト ボックス 205">
              <a:extLst>
                <a:ext uri="{FF2B5EF4-FFF2-40B4-BE49-F238E27FC236}">
                  <a16:creationId xmlns:a16="http://schemas.microsoft.com/office/drawing/2014/main" id="{04A639AC-B6C6-45C5-83CC-B34DD28DC482}"/>
                </a:ext>
              </a:extLst>
            </p:cNvPr>
            <p:cNvSpPr txBox="1"/>
            <p:nvPr/>
          </p:nvSpPr>
          <p:spPr>
            <a:xfrm rot="16200000">
              <a:off x="-21158860" y="625213"/>
              <a:ext cx="4362094" cy="1010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900" b="1" dirty="0">
                  <a:solidFill>
                    <a:schemeClr val="tx1"/>
                  </a:solidFill>
                </a:rPr>
                <a:t>Agent 1 </a:t>
              </a:r>
              <a:r>
                <a:rPr kumimoji="1" lang="en-US" altLang="ja-JP" sz="900" dirty="0">
                  <a:solidFill>
                    <a:schemeClr val="tx1"/>
                  </a:solidFill>
                </a:rPr>
                <a:t>(main)</a:t>
              </a:r>
              <a:endParaRPr kumimoji="1" lang="ja-JP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07" name="テキスト ボックス 206">
              <a:extLst>
                <a:ext uri="{FF2B5EF4-FFF2-40B4-BE49-F238E27FC236}">
                  <a16:creationId xmlns:a16="http://schemas.microsoft.com/office/drawing/2014/main" id="{C130EA2A-AA15-43C8-A2AF-455249355A60}"/>
                </a:ext>
              </a:extLst>
            </p:cNvPr>
            <p:cNvSpPr txBox="1"/>
            <p:nvPr/>
          </p:nvSpPr>
          <p:spPr>
            <a:xfrm rot="16200000">
              <a:off x="-21518733" y="5477356"/>
              <a:ext cx="5081840" cy="1010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900" b="1" dirty="0">
                  <a:solidFill>
                    <a:schemeClr val="tx1"/>
                  </a:solidFill>
                </a:rPr>
                <a:t>Agent 2 </a:t>
              </a:r>
              <a:r>
                <a:rPr kumimoji="1" lang="en-US" altLang="ja-JP" sz="900" dirty="0">
                  <a:solidFill>
                    <a:schemeClr val="tx1"/>
                  </a:solidFill>
                </a:rPr>
                <a:t>(camera)</a:t>
              </a:r>
              <a:endParaRPr kumimoji="1" lang="ja-JP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08" name="テキスト ボックス 207">
              <a:extLst>
                <a:ext uri="{FF2B5EF4-FFF2-40B4-BE49-F238E27FC236}">
                  <a16:creationId xmlns:a16="http://schemas.microsoft.com/office/drawing/2014/main" id="{49DB8117-8A56-4392-8EF1-00A48B72E8D0}"/>
                </a:ext>
              </a:extLst>
            </p:cNvPr>
            <p:cNvSpPr txBox="1"/>
            <p:nvPr/>
          </p:nvSpPr>
          <p:spPr>
            <a:xfrm rot="16200000">
              <a:off x="-19921096" y="10417213"/>
              <a:ext cx="1886530" cy="912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900" b="1" dirty="0">
                  <a:solidFill>
                    <a:schemeClr val="tx1"/>
                  </a:solidFill>
                </a:rPr>
                <a:t>Map</a:t>
              </a:r>
              <a:endParaRPr kumimoji="1" lang="ja-JP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9" name="テキスト ボックス 208">
            <a:extLst>
              <a:ext uri="{FF2B5EF4-FFF2-40B4-BE49-F238E27FC236}">
                <a16:creationId xmlns:a16="http://schemas.microsoft.com/office/drawing/2014/main" id="{DE2D4A8A-A659-49B0-ABE8-D9AF08837ACE}"/>
              </a:ext>
            </a:extLst>
          </p:cNvPr>
          <p:cNvSpPr txBox="1"/>
          <p:nvPr/>
        </p:nvSpPr>
        <p:spPr>
          <a:xfrm>
            <a:off x="-1085033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1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sp>
        <p:nvSpPr>
          <p:cNvPr id="210" name="テキスト ボックス 209">
            <a:extLst>
              <a:ext uri="{FF2B5EF4-FFF2-40B4-BE49-F238E27FC236}">
                <a16:creationId xmlns:a16="http://schemas.microsoft.com/office/drawing/2014/main" id="{119B777D-479A-461E-8072-A2B36CC0B793}"/>
              </a:ext>
            </a:extLst>
          </p:cNvPr>
          <p:cNvSpPr txBox="1"/>
          <p:nvPr/>
        </p:nvSpPr>
        <p:spPr>
          <a:xfrm>
            <a:off x="373312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2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sp>
        <p:nvSpPr>
          <p:cNvPr id="211" name="テキスト ボックス 210">
            <a:extLst>
              <a:ext uri="{FF2B5EF4-FFF2-40B4-BE49-F238E27FC236}">
                <a16:creationId xmlns:a16="http://schemas.microsoft.com/office/drawing/2014/main" id="{CB7D13A0-3CF4-42C9-8C8B-717AF109E496}"/>
              </a:ext>
            </a:extLst>
          </p:cNvPr>
          <p:cNvSpPr txBox="1"/>
          <p:nvPr/>
        </p:nvSpPr>
        <p:spPr>
          <a:xfrm>
            <a:off x="1803364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3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9CCB616F-D51D-42D0-AA04-0E68B4C99233}"/>
              </a:ext>
            </a:extLst>
          </p:cNvPr>
          <p:cNvSpPr txBox="1"/>
          <p:nvPr/>
        </p:nvSpPr>
        <p:spPr>
          <a:xfrm>
            <a:off x="3240545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4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sp>
        <p:nvSpPr>
          <p:cNvPr id="213" name="テキスト ボックス 212">
            <a:extLst>
              <a:ext uri="{FF2B5EF4-FFF2-40B4-BE49-F238E27FC236}">
                <a16:creationId xmlns:a16="http://schemas.microsoft.com/office/drawing/2014/main" id="{8EC338AB-A120-43DC-BFC6-03E31A7D247D}"/>
              </a:ext>
            </a:extLst>
          </p:cNvPr>
          <p:cNvSpPr txBox="1"/>
          <p:nvPr/>
        </p:nvSpPr>
        <p:spPr>
          <a:xfrm>
            <a:off x="4669188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5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sp>
        <p:nvSpPr>
          <p:cNvPr id="214" name="テキスト ボックス 213">
            <a:extLst>
              <a:ext uri="{FF2B5EF4-FFF2-40B4-BE49-F238E27FC236}">
                <a16:creationId xmlns:a16="http://schemas.microsoft.com/office/drawing/2014/main" id="{2CA6A7E9-8E85-425D-908C-067A8F1249CD}"/>
              </a:ext>
            </a:extLst>
          </p:cNvPr>
          <p:cNvSpPr txBox="1"/>
          <p:nvPr/>
        </p:nvSpPr>
        <p:spPr>
          <a:xfrm>
            <a:off x="6116075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6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sp>
        <p:nvSpPr>
          <p:cNvPr id="215" name="テキスト ボックス 214">
            <a:extLst>
              <a:ext uri="{FF2B5EF4-FFF2-40B4-BE49-F238E27FC236}">
                <a16:creationId xmlns:a16="http://schemas.microsoft.com/office/drawing/2014/main" id="{A1BE4A0D-214E-4056-B0FB-9018838FE36F}"/>
              </a:ext>
            </a:extLst>
          </p:cNvPr>
          <p:cNvSpPr txBox="1"/>
          <p:nvPr/>
        </p:nvSpPr>
        <p:spPr>
          <a:xfrm>
            <a:off x="7535012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7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sp>
        <p:nvSpPr>
          <p:cNvPr id="216" name="テキスト ボックス 215">
            <a:extLst>
              <a:ext uri="{FF2B5EF4-FFF2-40B4-BE49-F238E27FC236}">
                <a16:creationId xmlns:a16="http://schemas.microsoft.com/office/drawing/2014/main" id="{A0593349-FD9C-4993-A375-8ECA4D1A6AF9}"/>
              </a:ext>
            </a:extLst>
          </p:cNvPr>
          <p:cNvSpPr txBox="1"/>
          <p:nvPr/>
        </p:nvSpPr>
        <p:spPr>
          <a:xfrm>
            <a:off x="8977824" y="1628374"/>
            <a:ext cx="120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b="1" dirty="0">
                <a:solidFill>
                  <a:schemeClr val="tx1"/>
                </a:solidFill>
              </a:rPr>
              <a:t>8</a:t>
            </a:r>
            <a:endParaRPr kumimoji="1" lang="ja-JP" altLang="en-US" sz="900" b="1" dirty="0">
              <a:solidFill>
                <a:schemeClr val="tx1"/>
              </a:solidFill>
            </a:endParaRPr>
          </a:p>
        </p:txBody>
      </p:sp>
      <p:pic>
        <p:nvPicPr>
          <p:cNvPr id="218" name="図 217" descr="地面, 屋外 が含まれている画像&#10;&#10;高い精度で生成された説明">
            <a:extLst>
              <a:ext uri="{FF2B5EF4-FFF2-40B4-BE49-F238E27FC236}">
                <a16:creationId xmlns:a16="http://schemas.microsoft.com/office/drawing/2014/main" id="{C9DC71CB-6C1B-431F-83D6-0B9502051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703976" y="-14381565"/>
            <a:ext cx="3954305" cy="2965729"/>
          </a:xfrm>
          <a:prstGeom prst="rect">
            <a:avLst/>
          </a:prstGeom>
        </p:spPr>
      </p:pic>
      <p:pic>
        <p:nvPicPr>
          <p:cNvPr id="219" name="図 218" descr="地面 が含まれている画像&#10;&#10;高い精度で生成された説明">
            <a:extLst>
              <a:ext uri="{FF2B5EF4-FFF2-40B4-BE49-F238E27FC236}">
                <a16:creationId xmlns:a16="http://schemas.microsoft.com/office/drawing/2014/main" id="{B990DE79-6DED-4C2E-9256-84921FB0859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2260236" y="-14381565"/>
            <a:ext cx="3954305" cy="2965729"/>
          </a:xfrm>
          <a:prstGeom prst="rect">
            <a:avLst/>
          </a:prstGeom>
        </p:spPr>
      </p:pic>
      <p:sp>
        <p:nvSpPr>
          <p:cNvPr id="220" name="楕円 219">
            <a:extLst>
              <a:ext uri="{FF2B5EF4-FFF2-40B4-BE49-F238E27FC236}">
                <a16:creationId xmlns:a16="http://schemas.microsoft.com/office/drawing/2014/main" id="{3C8E4902-9516-4915-AFF7-9A10AEB23F10}"/>
              </a:ext>
            </a:extLst>
          </p:cNvPr>
          <p:cNvSpPr/>
          <p:nvPr/>
        </p:nvSpPr>
        <p:spPr bwMode="auto">
          <a:xfrm>
            <a:off x="-17821879" y="-14648360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1" name="部分円 220">
            <a:extLst>
              <a:ext uri="{FF2B5EF4-FFF2-40B4-BE49-F238E27FC236}">
                <a16:creationId xmlns:a16="http://schemas.microsoft.com/office/drawing/2014/main" id="{1F05F6B1-7B73-405F-A88A-1EDC61CEB0F7}"/>
              </a:ext>
            </a:extLst>
          </p:cNvPr>
          <p:cNvSpPr/>
          <p:nvPr/>
        </p:nvSpPr>
        <p:spPr bwMode="auto">
          <a:xfrm rot="21418582">
            <a:off x="-17933432" y="-14933614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2" name="部分円 221">
            <a:extLst>
              <a:ext uri="{FF2B5EF4-FFF2-40B4-BE49-F238E27FC236}">
                <a16:creationId xmlns:a16="http://schemas.microsoft.com/office/drawing/2014/main" id="{56AAFDE3-DDEE-4C7B-A0CF-96ACEF28D507}"/>
              </a:ext>
            </a:extLst>
          </p:cNvPr>
          <p:cNvSpPr/>
          <p:nvPr/>
        </p:nvSpPr>
        <p:spPr bwMode="auto">
          <a:xfrm rot="4331756">
            <a:off x="-17815793" y="-14288279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223" name="グループ化 222">
            <a:extLst>
              <a:ext uri="{FF2B5EF4-FFF2-40B4-BE49-F238E27FC236}">
                <a16:creationId xmlns:a16="http://schemas.microsoft.com/office/drawing/2014/main" id="{1676F68F-28C8-4F4E-9929-4A366D975AF2}"/>
              </a:ext>
            </a:extLst>
          </p:cNvPr>
          <p:cNvGrpSpPr/>
          <p:nvPr/>
        </p:nvGrpSpPr>
        <p:grpSpPr>
          <a:xfrm>
            <a:off x="-16167068" y="-13126240"/>
            <a:ext cx="527894" cy="455081"/>
            <a:chOff x="24414480" y="5212080"/>
            <a:chExt cx="644473" cy="555580"/>
          </a:xfrm>
        </p:grpSpPr>
        <p:sp>
          <p:nvSpPr>
            <p:cNvPr id="224" name="二等辺三角形 223">
              <a:extLst>
                <a:ext uri="{FF2B5EF4-FFF2-40B4-BE49-F238E27FC236}">
                  <a16:creationId xmlns:a16="http://schemas.microsoft.com/office/drawing/2014/main" id="{58547B86-1E84-4D84-B7BB-19F09DFE6CD9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25" name="二等辺三角形 224">
              <a:extLst>
                <a:ext uri="{FF2B5EF4-FFF2-40B4-BE49-F238E27FC236}">
                  <a16:creationId xmlns:a16="http://schemas.microsoft.com/office/drawing/2014/main" id="{C6B3A541-F228-45F5-B0A6-47A4E532D6B8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226" name="グループ化 225">
            <a:extLst>
              <a:ext uri="{FF2B5EF4-FFF2-40B4-BE49-F238E27FC236}">
                <a16:creationId xmlns:a16="http://schemas.microsoft.com/office/drawing/2014/main" id="{D4983150-ED69-4921-BCCD-D62BAEDAE8D9}"/>
              </a:ext>
            </a:extLst>
          </p:cNvPr>
          <p:cNvGrpSpPr/>
          <p:nvPr/>
        </p:nvGrpSpPr>
        <p:grpSpPr>
          <a:xfrm rot="3600000">
            <a:off x="-16167068" y="-12525199"/>
            <a:ext cx="527894" cy="455081"/>
            <a:chOff x="-15680687" y="3125582"/>
            <a:chExt cx="527894" cy="455081"/>
          </a:xfrm>
        </p:grpSpPr>
        <p:sp>
          <p:nvSpPr>
            <p:cNvPr id="227" name="二等辺三角形 226">
              <a:extLst>
                <a:ext uri="{FF2B5EF4-FFF2-40B4-BE49-F238E27FC236}">
                  <a16:creationId xmlns:a16="http://schemas.microsoft.com/office/drawing/2014/main" id="{A95D12CA-A122-443F-8036-3542C2A51CAA}"/>
                </a:ext>
              </a:extLst>
            </p:cNvPr>
            <p:cNvSpPr/>
            <p:nvPr/>
          </p:nvSpPr>
          <p:spPr bwMode="auto">
            <a:xfrm>
              <a:off x="-15680687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28" name="二等辺三角形 227">
              <a:extLst>
                <a:ext uri="{FF2B5EF4-FFF2-40B4-BE49-F238E27FC236}">
                  <a16:creationId xmlns:a16="http://schemas.microsoft.com/office/drawing/2014/main" id="{330D4DCD-251D-4B75-BA2B-226CB456F0E9}"/>
                </a:ext>
              </a:extLst>
            </p:cNvPr>
            <p:cNvSpPr/>
            <p:nvPr/>
          </p:nvSpPr>
          <p:spPr bwMode="auto">
            <a:xfrm>
              <a:off x="-15588623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229" name="楕円 228">
            <a:extLst>
              <a:ext uri="{FF2B5EF4-FFF2-40B4-BE49-F238E27FC236}">
                <a16:creationId xmlns:a16="http://schemas.microsoft.com/office/drawing/2014/main" id="{D7A783A9-F426-4721-AD2B-FB95911D4F2A}"/>
              </a:ext>
            </a:extLst>
          </p:cNvPr>
          <p:cNvSpPr/>
          <p:nvPr/>
        </p:nvSpPr>
        <p:spPr bwMode="auto">
          <a:xfrm>
            <a:off x="-14502098" y="-13126241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30" name="楕円 229">
            <a:extLst>
              <a:ext uri="{FF2B5EF4-FFF2-40B4-BE49-F238E27FC236}">
                <a16:creationId xmlns:a16="http://schemas.microsoft.com/office/drawing/2014/main" id="{448E3F86-87EF-4F40-8462-13BD41300284}"/>
              </a:ext>
            </a:extLst>
          </p:cNvPr>
          <p:cNvSpPr/>
          <p:nvPr/>
        </p:nvSpPr>
        <p:spPr bwMode="auto">
          <a:xfrm>
            <a:off x="-15802691" y="-14284190"/>
            <a:ext cx="457200" cy="457200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31" name="テキスト ボックス 230">
            <a:extLst>
              <a:ext uri="{FF2B5EF4-FFF2-40B4-BE49-F238E27FC236}">
                <a16:creationId xmlns:a16="http://schemas.microsoft.com/office/drawing/2014/main" id="{C570160C-E7D2-4759-8D8D-9DF4FFFFFDFE}"/>
              </a:ext>
            </a:extLst>
          </p:cNvPr>
          <p:cNvSpPr txBox="1"/>
          <p:nvPr/>
        </p:nvSpPr>
        <p:spPr>
          <a:xfrm rot="16200000">
            <a:off x="-21645241" y="-22838347"/>
            <a:ext cx="4362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1 </a:t>
            </a:r>
            <a:r>
              <a:rPr kumimoji="1" lang="en-US" altLang="ja-JP" sz="4800" dirty="0">
                <a:solidFill>
                  <a:schemeClr val="tx1"/>
                </a:solidFill>
              </a:rPr>
              <a:t>(main)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2" name="テキスト ボックス 231">
            <a:extLst>
              <a:ext uri="{FF2B5EF4-FFF2-40B4-BE49-F238E27FC236}">
                <a16:creationId xmlns:a16="http://schemas.microsoft.com/office/drawing/2014/main" id="{028E5A23-93E2-41F6-A5C6-FC10732B5C92}"/>
              </a:ext>
            </a:extLst>
          </p:cNvPr>
          <p:cNvSpPr txBox="1"/>
          <p:nvPr/>
        </p:nvSpPr>
        <p:spPr>
          <a:xfrm rot="16200000">
            <a:off x="-22005114" y="-17986209"/>
            <a:ext cx="5081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2 </a:t>
            </a:r>
            <a:r>
              <a:rPr kumimoji="1" lang="en-US" altLang="ja-JP" sz="4800" dirty="0">
                <a:solidFill>
                  <a:schemeClr val="tx1"/>
                </a:solidFill>
              </a:rPr>
              <a:t>(camera)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3" name="テキスト ボックス 232">
            <a:extLst>
              <a:ext uri="{FF2B5EF4-FFF2-40B4-BE49-F238E27FC236}">
                <a16:creationId xmlns:a16="http://schemas.microsoft.com/office/drawing/2014/main" id="{3A7BF458-6B58-4073-B3CB-1C8FE85B506E}"/>
              </a:ext>
            </a:extLst>
          </p:cNvPr>
          <p:cNvSpPr txBox="1"/>
          <p:nvPr/>
        </p:nvSpPr>
        <p:spPr>
          <a:xfrm rot="16200000">
            <a:off x="-20172883" y="-13095248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Map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4" name="テキスト ボックス 233">
            <a:extLst>
              <a:ext uri="{FF2B5EF4-FFF2-40B4-BE49-F238E27FC236}">
                <a16:creationId xmlns:a16="http://schemas.microsoft.com/office/drawing/2014/main" id="{F2B57D62-D3EA-40A7-B27A-994FDE82A6CF}"/>
              </a:ext>
            </a:extLst>
          </p:cNvPr>
          <p:cNvSpPr txBox="1"/>
          <p:nvPr/>
        </p:nvSpPr>
        <p:spPr>
          <a:xfrm>
            <a:off x="-18856825" y="-25428843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1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32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6A8AF38-82E7-4432-844E-602BBC4B53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82563" y="-134376"/>
            <a:ext cx="366712" cy="184150"/>
          </a:xfrm>
        </p:spPr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3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D0EA2A2-3D97-4484-BA30-5A330AA1F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54163" y="-134376"/>
            <a:ext cx="5943600" cy="184150"/>
          </a:xfrm>
        </p:spPr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9" name="図 8" descr="地面, 屋外 が含まれている画像&#10;&#10;高い精度で生成された説明">
            <a:extLst>
              <a:ext uri="{FF2B5EF4-FFF2-40B4-BE49-F238E27FC236}">
                <a16:creationId xmlns:a16="http://schemas.microsoft.com/office/drawing/2014/main" id="{7040EF2A-9CC1-4C2A-81F7-F5F3FFDFC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73923" y="17876839"/>
            <a:ext cx="6096851" cy="4572638"/>
          </a:xfrm>
          <a:prstGeom prst="rect">
            <a:avLst/>
          </a:prstGeom>
        </p:spPr>
      </p:pic>
      <p:pic>
        <p:nvPicPr>
          <p:cNvPr id="11" name="図 10" descr="屋外, 地面, 建物 が含まれている画像&#10;&#10;高い精度で生成された説明">
            <a:extLst>
              <a:ext uri="{FF2B5EF4-FFF2-40B4-BE49-F238E27FC236}">
                <a16:creationId xmlns:a16="http://schemas.microsoft.com/office/drawing/2014/main" id="{66085029-55E6-44BB-AF8A-FEC710359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12935" y="22174519"/>
            <a:ext cx="6096851" cy="4572638"/>
          </a:xfrm>
          <a:prstGeom prst="rect">
            <a:avLst/>
          </a:prstGeom>
        </p:spPr>
      </p:pic>
      <p:pic>
        <p:nvPicPr>
          <p:cNvPr id="41" name="図 40" descr="おもちゃ が含まれている画像&#10;&#10;高い精度で生成された説明">
            <a:extLst>
              <a:ext uri="{FF2B5EF4-FFF2-40B4-BE49-F238E27FC236}">
                <a16:creationId xmlns:a16="http://schemas.microsoft.com/office/drawing/2014/main" id="{28DC8CB8-7585-47CC-9079-273EE80DC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0" y="19888200"/>
            <a:ext cx="6096851" cy="4572638"/>
          </a:xfrm>
          <a:prstGeom prst="rect">
            <a:avLst/>
          </a:prstGeom>
        </p:spPr>
      </p:pic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B03B3C72-9983-4D70-8ABA-F29CC8A23477}"/>
              </a:ext>
            </a:extLst>
          </p:cNvPr>
          <p:cNvSpPr txBox="1"/>
          <p:nvPr/>
        </p:nvSpPr>
        <p:spPr>
          <a:xfrm>
            <a:off x="21071516" y="466274"/>
            <a:ext cx="8290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dirty="0">
                <a:solidFill>
                  <a:schemeClr val="bg1"/>
                </a:solidFill>
              </a:rPr>
              <a:t>+1</a:t>
            </a:r>
            <a:endParaRPr kumimoji="1" lang="ja-JP" altLang="en-US" sz="4400" dirty="0">
              <a:solidFill>
                <a:schemeClr val="bg1"/>
              </a:solidFill>
            </a:endParaRPr>
          </a:p>
        </p:txBody>
      </p:sp>
      <p:sp>
        <p:nvSpPr>
          <p:cNvPr id="217" name="正方形/長方形 216">
            <a:extLst>
              <a:ext uri="{FF2B5EF4-FFF2-40B4-BE49-F238E27FC236}">
                <a16:creationId xmlns:a16="http://schemas.microsoft.com/office/drawing/2014/main" id="{0FA16DA1-7600-4650-85D9-CE95E5C4E4C6}"/>
              </a:ext>
            </a:extLst>
          </p:cNvPr>
          <p:cNvSpPr/>
          <p:nvPr/>
        </p:nvSpPr>
        <p:spPr bwMode="auto">
          <a:xfrm>
            <a:off x="-1600200" y="621249"/>
            <a:ext cx="12115800" cy="349355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4B742F3A-3A8A-4443-9D45-40CD39B5682E}"/>
              </a:ext>
            </a:extLst>
          </p:cNvPr>
          <p:cNvGrpSpPr/>
          <p:nvPr/>
        </p:nvGrpSpPr>
        <p:grpSpPr>
          <a:xfrm>
            <a:off x="-1102139" y="1809795"/>
            <a:ext cx="11472770" cy="2106327"/>
            <a:chOff x="-18445321" y="-1081402"/>
            <a:chExt cx="50220721" cy="9220200"/>
          </a:xfrm>
        </p:grpSpPr>
        <p:pic>
          <p:nvPicPr>
            <p:cNvPr id="15" name="図 14" descr="地面, 屋外 が含まれている画像&#10;&#10;高い精度で生成された説明">
              <a:extLst>
                <a:ext uri="{FF2B5EF4-FFF2-40B4-BE49-F238E27FC236}">
                  <a16:creationId xmlns:a16="http://schemas.microsoft.com/office/drawing/2014/main" id="{51885A00-EAC0-4BF5-AC1D-44643490B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8445321" y="3566160"/>
              <a:ext cx="6096851" cy="4572638"/>
            </a:xfrm>
            <a:prstGeom prst="rect">
              <a:avLst/>
            </a:prstGeom>
          </p:spPr>
        </p:pic>
        <p:pic>
          <p:nvPicPr>
            <p:cNvPr id="23" name="図 22" descr="おもちゃ, レゴ, 建物 が含まれている画像&#10;&#10;高い精度で生成された説明">
              <a:extLst>
                <a:ext uri="{FF2B5EF4-FFF2-40B4-BE49-F238E27FC236}">
                  <a16:creationId xmlns:a16="http://schemas.microsoft.com/office/drawing/2014/main" id="{1221BB9C-1801-4C7B-99B7-E2E9E056E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8741" y="3566160"/>
              <a:ext cx="6096851" cy="4572638"/>
            </a:xfrm>
            <a:prstGeom prst="rect">
              <a:avLst/>
            </a:prstGeom>
          </p:spPr>
        </p:pic>
        <p:pic>
          <p:nvPicPr>
            <p:cNvPr id="25" name="図 24" descr="おもちゃ, レゴ, 建物 が含まれている画像&#10;&#10;非常に高い精度で生成された説明">
              <a:extLst>
                <a:ext uri="{FF2B5EF4-FFF2-40B4-BE49-F238E27FC236}">
                  <a16:creationId xmlns:a16="http://schemas.microsoft.com/office/drawing/2014/main" id="{DDAA6797-546B-48CB-947E-48F483F8D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60095" y="3566160"/>
              <a:ext cx="6096851" cy="4572638"/>
            </a:xfrm>
            <a:prstGeom prst="rect">
              <a:avLst/>
            </a:prstGeom>
          </p:spPr>
        </p:pic>
        <p:pic>
          <p:nvPicPr>
            <p:cNvPr id="31" name="図 30" descr="建物, ライト が含まれている画像&#10;&#10;高い精度で生成された説明">
              <a:extLst>
                <a:ext uri="{FF2B5EF4-FFF2-40B4-BE49-F238E27FC236}">
                  <a16:creationId xmlns:a16="http://schemas.microsoft.com/office/drawing/2014/main" id="{6F405846-5D3C-4315-A32A-5B525B5D2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5842613" y="3566160"/>
              <a:ext cx="6096851" cy="4572638"/>
            </a:xfrm>
            <a:prstGeom prst="rect">
              <a:avLst/>
            </a:prstGeom>
          </p:spPr>
        </p:pic>
        <p:pic>
          <p:nvPicPr>
            <p:cNvPr id="33" name="図 32" descr="屋外, 地面 が含まれている画像&#10;&#10;高い精度で生成された説明">
              <a:extLst>
                <a:ext uri="{FF2B5EF4-FFF2-40B4-BE49-F238E27FC236}">
                  <a16:creationId xmlns:a16="http://schemas.microsoft.com/office/drawing/2014/main" id="{D309883A-FC78-43AC-8F0D-3804AF9B7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12143967" y="3566160"/>
              <a:ext cx="6096851" cy="4572638"/>
            </a:xfrm>
            <a:prstGeom prst="rect">
              <a:avLst/>
            </a:prstGeom>
          </p:spPr>
        </p:pic>
        <p:pic>
          <p:nvPicPr>
            <p:cNvPr id="35" name="図 34" descr="地面, 屋外, 人 が含まれている画像&#10;&#10;高い精度で生成された説明">
              <a:extLst>
                <a:ext uri="{FF2B5EF4-FFF2-40B4-BE49-F238E27FC236}">
                  <a16:creationId xmlns:a16="http://schemas.microsoft.com/office/drawing/2014/main" id="{F450F5DD-44B7-45EF-8158-52841C222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071729" y="-1073782"/>
              <a:ext cx="6096851" cy="4572638"/>
            </a:xfrm>
            <a:prstGeom prst="rect">
              <a:avLst/>
            </a:prstGeom>
          </p:spPr>
        </p:pic>
        <p:pic>
          <p:nvPicPr>
            <p:cNvPr id="39" name="図 38">
              <a:extLst>
                <a:ext uri="{FF2B5EF4-FFF2-40B4-BE49-F238E27FC236}">
                  <a16:creationId xmlns:a16="http://schemas.microsoft.com/office/drawing/2014/main" id="{A65C8284-9BD8-43A6-88BE-34316650A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678549" y="-1073782"/>
              <a:ext cx="6096851" cy="4572638"/>
            </a:xfrm>
            <a:prstGeom prst="rect">
              <a:avLst/>
            </a:prstGeom>
          </p:spPr>
        </p:pic>
        <p:pic>
          <p:nvPicPr>
            <p:cNvPr id="43" name="図 42" descr="おもちゃ, レゴ が含まれている画像&#10;&#10;非常に高い精度で生成された説明">
              <a:extLst>
                <a:ext uri="{FF2B5EF4-FFF2-40B4-BE49-F238E27FC236}">
                  <a16:creationId xmlns:a16="http://schemas.microsoft.com/office/drawing/2014/main" id="{65973167-F130-4CB3-AB49-3E0BCF158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5664160" y="3566160"/>
              <a:ext cx="6096851" cy="4572638"/>
            </a:xfrm>
            <a:prstGeom prst="rect">
              <a:avLst/>
            </a:prstGeom>
          </p:spPr>
        </p:pic>
        <p:pic>
          <p:nvPicPr>
            <p:cNvPr id="47" name="図 46" descr="屋外, 地面 が含まれている画像&#10;&#10;高い精度で生成された説明">
              <a:extLst>
                <a:ext uri="{FF2B5EF4-FFF2-40B4-BE49-F238E27FC236}">
                  <a16:creationId xmlns:a16="http://schemas.microsoft.com/office/drawing/2014/main" id="{E08409C1-0BC2-4465-8FB4-25BBCA2BC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68319" y="-1073782"/>
              <a:ext cx="6096851" cy="4572638"/>
            </a:xfrm>
            <a:prstGeom prst="rect">
              <a:avLst/>
            </a:prstGeom>
          </p:spPr>
        </p:pic>
        <p:pic>
          <p:nvPicPr>
            <p:cNvPr id="49" name="図 48" descr="地面, 壁 が含まれている画像&#10;&#10;高い精度で生成された説明">
              <a:extLst>
                <a:ext uri="{FF2B5EF4-FFF2-40B4-BE49-F238E27FC236}">
                  <a16:creationId xmlns:a16="http://schemas.microsoft.com/office/drawing/2014/main" id="{FD9ADD8A-2252-4419-9A5A-ED847D8CC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4909" y="-1050604"/>
              <a:ext cx="6096851" cy="4572638"/>
            </a:xfrm>
            <a:prstGeom prst="rect">
              <a:avLst/>
            </a:prstGeom>
          </p:spPr>
        </p:pic>
        <p:pic>
          <p:nvPicPr>
            <p:cNvPr id="51" name="図 50">
              <a:extLst>
                <a:ext uri="{FF2B5EF4-FFF2-40B4-BE49-F238E27FC236}">
                  <a16:creationId xmlns:a16="http://schemas.microsoft.com/office/drawing/2014/main" id="{392FDE80-E836-47DE-BBA2-8A62E4B6E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-5838501" y="-1073782"/>
              <a:ext cx="6096851" cy="4572638"/>
            </a:xfrm>
            <a:prstGeom prst="rect">
              <a:avLst/>
            </a:prstGeom>
          </p:spPr>
        </p:pic>
        <p:pic>
          <p:nvPicPr>
            <p:cNvPr id="53" name="図 52">
              <a:extLst>
                <a:ext uri="{FF2B5EF4-FFF2-40B4-BE49-F238E27FC236}">
                  <a16:creationId xmlns:a16="http://schemas.microsoft.com/office/drawing/2014/main" id="{96EE58ED-A848-41DB-97BA-BE4262705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-12141911" y="-1050604"/>
              <a:ext cx="6096851" cy="4572638"/>
            </a:xfrm>
            <a:prstGeom prst="rect">
              <a:avLst/>
            </a:prstGeom>
          </p:spPr>
        </p:pic>
        <p:pic>
          <p:nvPicPr>
            <p:cNvPr id="55" name="図 54" descr="地面 が含まれている画像&#10;&#10;高い精度で生成された説明">
              <a:extLst>
                <a:ext uri="{FF2B5EF4-FFF2-40B4-BE49-F238E27FC236}">
                  <a16:creationId xmlns:a16="http://schemas.microsoft.com/office/drawing/2014/main" id="{911315EC-1D5B-4664-836E-1E52A50F2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-18445321" y="-1081402"/>
              <a:ext cx="6096851" cy="4572638"/>
            </a:xfrm>
            <a:prstGeom prst="rect">
              <a:avLst/>
            </a:prstGeom>
          </p:spPr>
        </p:pic>
        <p:pic>
          <p:nvPicPr>
            <p:cNvPr id="58" name="図 57" descr="地面, 犬 が含まれている画像&#10;&#10;高い精度で生成された説明">
              <a:extLst>
                <a:ext uri="{FF2B5EF4-FFF2-40B4-BE49-F238E27FC236}">
                  <a16:creationId xmlns:a16="http://schemas.microsoft.com/office/drawing/2014/main" id="{8FA7A79D-3873-424A-85F7-C8EF7FBAD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9375139" y="-1081402"/>
              <a:ext cx="6096851" cy="4572638"/>
            </a:xfrm>
            <a:prstGeom prst="rect">
              <a:avLst/>
            </a:prstGeom>
          </p:spPr>
        </p:pic>
        <p:pic>
          <p:nvPicPr>
            <p:cNvPr id="60" name="図 59" descr="おもちゃ, レゴ が含まれている画像&#10;&#10;非常に高い精度で生成された説明">
              <a:extLst>
                <a:ext uri="{FF2B5EF4-FFF2-40B4-BE49-F238E27FC236}">
                  <a16:creationId xmlns:a16="http://schemas.microsoft.com/office/drawing/2014/main" id="{04FCEC8C-54F7-4CB2-BB4B-DEDDC1C6F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9362803" y="3566160"/>
              <a:ext cx="6096851" cy="4572638"/>
            </a:xfrm>
            <a:prstGeom prst="rect">
              <a:avLst/>
            </a:prstGeom>
          </p:spPr>
        </p:pic>
        <p:pic>
          <p:nvPicPr>
            <p:cNvPr id="62" name="図 61">
              <a:extLst>
                <a:ext uri="{FF2B5EF4-FFF2-40B4-BE49-F238E27FC236}">
                  <a16:creationId xmlns:a16="http://schemas.microsoft.com/office/drawing/2014/main" id="{F8AE3508-BB8C-4E50-A9D2-4B7929232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3061449" y="3566160"/>
              <a:ext cx="6096851" cy="4572638"/>
            </a:xfrm>
            <a:prstGeom prst="rect">
              <a:avLst/>
            </a:prstGeom>
          </p:spPr>
        </p:pic>
      </p:grpSp>
      <p:sp>
        <p:nvSpPr>
          <p:cNvPr id="66" name="楕円 65">
            <a:extLst>
              <a:ext uri="{FF2B5EF4-FFF2-40B4-BE49-F238E27FC236}">
                <a16:creationId xmlns:a16="http://schemas.microsoft.com/office/drawing/2014/main" id="{49D0E9E1-F3A9-4881-9092-85A77D836D8C}"/>
              </a:ext>
            </a:extLst>
          </p:cNvPr>
          <p:cNvSpPr/>
          <p:nvPr/>
        </p:nvSpPr>
        <p:spPr bwMode="auto">
          <a:xfrm>
            <a:off x="9234878" y="852874"/>
            <a:ext cx="872124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1" name="部分円 200">
            <a:extLst>
              <a:ext uri="{FF2B5EF4-FFF2-40B4-BE49-F238E27FC236}">
                <a16:creationId xmlns:a16="http://schemas.microsoft.com/office/drawing/2014/main" id="{B6FE67FC-D266-416D-8507-8339890E5550}"/>
              </a:ext>
            </a:extLst>
          </p:cNvPr>
          <p:cNvSpPr/>
          <p:nvPr/>
        </p:nvSpPr>
        <p:spPr bwMode="auto">
          <a:xfrm rot="21428806">
            <a:off x="9211942" y="921438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2" name="部分円 201">
            <a:extLst>
              <a:ext uri="{FF2B5EF4-FFF2-40B4-BE49-F238E27FC236}">
                <a16:creationId xmlns:a16="http://schemas.microsoft.com/office/drawing/2014/main" id="{69E00D6B-193A-49BC-9761-B433BF759E2E}"/>
              </a:ext>
            </a:extLst>
          </p:cNvPr>
          <p:cNvSpPr/>
          <p:nvPr/>
        </p:nvSpPr>
        <p:spPr bwMode="auto">
          <a:xfrm rot="9085419">
            <a:off x="9223988" y="806232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18" name="グループ化 117">
            <a:extLst>
              <a:ext uri="{FF2B5EF4-FFF2-40B4-BE49-F238E27FC236}">
                <a16:creationId xmlns:a16="http://schemas.microsoft.com/office/drawing/2014/main" id="{5765C30C-6D78-475D-99A7-F6D19A5804F5}"/>
              </a:ext>
            </a:extLst>
          </p:cNvPr>
          <p:cNvGrpSpPr/>
          <p:nvPr/>
        </p:nvGrpSpPr>
        <p:grpSpPr>
          <a:xfrm rot="9738505">
            <a:off x="9612915" y="1200598"/>
            <a:ext cx="120596" cy="103962"/>
            <a:chOff x="24414480" y="5212080"/>
            <a:chExt cx="644473" cy="555580"/>
          </a:xfrm>
        </p:grpSpPr>
        <p:sp>
          <p:nvSpPr>
            <p:cNvPr id="116" name="二等辺三角形 115">
              <a:extLst>
                <a:ext uri="{FF2B5EF4-FFF2-40B4-BE49-F238E27FC236}">
                  <a16:creationId xmlns:a16="http://schemas.microsoft.com/office/drawing/2014/main" id="{2F44B0A7-768C-4545-A51A-D25B76E5814B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17" name="二等辺三角形 116">
              <a:extLst>
                <a:ext uri="{FF2B5EF4-FFF2-40B4-BE49-F238E27FC236}">
                  <a16:creationId xmlns:a16="http://schemas.microsoft.com/office/drawing/2014/main" id="{52DBBC61-F31F-4618-987A-D70FC9E28FCD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20" name="二等辺三角形 119">
            <a:extLst>
              <a:ext uri="{FF2B5EF4-FFF2-40B4-BE49-F238E27FC236}">
                <a16:creationId xmlns:a16="http://schemas.microsoft.com/office/drawing/2014/main" id="{06D0F47B-2D57-4C81-B562-EE1F4B03C8E8}"/>
              </a:ext>
            </a:extLst>
          </p:cNvPr>
          <p:cNvSpPr/>
          <p:nvPr/>
        </p:nvSpPr>
        <p:spPr bwMode="auto">
          <a:xfrm>
            <a:off x="9612915" y="1337904"/>
            <a:ext cx="120596" cy="103962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1" name="二等辺三角形 120">
            <a:extLst>
              <a:ext uri="{FF2B5EF4-FFF2-40B4-BE49-F238E27FC236}">
                <a16:creationId xmlns:a16="http://schemas.microsoft.com/office/drawing/2014/main" id="{65731D2F-FEAC-46E8-8DB4-FB6FFD48FCC4}"/>
              </a:ext>
            </a:extLst>
          </p:cNvPr>
          <p:cNvSpPr/>
          <p:nvPr/>
        </p:nvSpPr>
        <p:spPr bwMode="auto">
          <a:xfrm>
            <a:off x="9633946" y="1339686"/>
            <a:ext cx="79849" cy="68835"/>
          </a:xfrm>
          <a:prstGeom prst="triangle">
            <a:avLst/>
          </a:prstGeom>
          <a:solidFill>
            <a:srgbClr val="88222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0" name="楕円 129">
            <a:extLst>
              <a:ext uri="{FF2B5EF4-FFF2-40B4-BE49-F238E27FC236}">
                <a16:creationId xmlns:a16="http://schemas.microsoft.com/office/drawing/2014/main" id="{C119358E-6A1E-472C-9C2A-28106DADD90A}"/>
              </a:ext>
            </a:extLst>
          </p:cNvPr>
          <p:cNvSpPr/>
          <p:nvPr/>
        </p:nvSpPr>
        <p:spPr bwMode="auto">
          <a:xfrm>
            <a:off x="6355362" y="852874"/>
            <a:ext cx="872124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8" name="部分円 187">
            <a:extLst>
              <a:ext uri="{FF2B5EF4-FFF2-40B4-BE49-F238E27FC236}">
                <a16:creationId xmlns:a16="http://schemas.microsoft.com/office/drawing/2014/main" id="{AD80AE7C-F26E-49E7-87CA-B69157772261}"/>
              </a:ext>
            </a:extLst>
          </p:cNvPr>
          <p:cNvSpPr/>
          <p:nvPr/>
        </p:nvSpPr>
        <p:spPr bwMode="auto">
          <a:xfrm rot="5119233">
            <a:off x="6338945" y="797828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9" name="部分円 198">
            <a:extLst>
              <a:ext uri="{FF2B5EF4-FFF2-40B4-BE49-F238E27FC236}">
                <a16:creationId xmlns:a16="http://schemas.microsoft.com/office/drawing/2014/main" id="{46A00221-5256-4096-ADE4-BD597EBDA6F6}"/>
              </a:ext>
            </a:extLst>
          </p:cNvPr>
          <p:cNvSpPr/>
          <p:nvPr/>
        </p:nvSpPr>
        <p:spPr bwMode="auto">
          <a:xfrm rot="21428806">
            <a:off x="6338945" y="921439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31" name="グループ化 130">
            <a:extLst>
              <a:ext uri="{FF2B5EF4-FFF2-40B4-BE49-F238E27FC236}">
                <a16:creationId xmlns:a16="http://schemas.microsoft.com/office/drawing/2014/main" id="{CDCF1266-9128-4073-8ACB-495D82CC180F}"/>
              </a:ext>
            </a:extLst>
          </p:cNvPr>
          <p:cNvGrpSpPr/>
          <p:nvPr/>
        </p:nvGrpSpPr>
        <p:grpSpPr>
          <a:xfrm rot="5400000">
            <a:off x="6733398" y="1200598"/>
            <a:ext cx="120596" cy="103962"/>
            <a:chOff x="24414480" y="5212080"/>
            <a:chExt cx="644473" cy="555580"/>
          </a:xfrm>
        </p:grpSpPr>
        <p:sp>
          <p:nvSpPr>
            <p:cNvPr id="132" name="二等辺三角形 131">
              <a:extLst>
                <a:ext uri="{FF2B5EF4-FFF2-40B4-BE49-F238E27FC236}">
                  <a16:creationId xmlns:a16="http://schemas.microsoft.com/office/drawing/2014/main" id="{68CC7F0B-618B-40E8-8ED3-B4811D4ED03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33" name="二等辺三角形 132">
              <a:extLst>
                <a:ext uri="{FF2B5EF4-FFF2-40B4-BE49-F238E27FC236}">
                  <a16:creationId xmlns:a16="http://schemas.microsoft.com/office/drawing/2014/main" id="{C2CEFF4B-1641-4731-9C54-BC943C993B46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34" name="二等辺三角形 133">
            <a:extLst>
              <a:ext uri="{FF2B5EF4-FFF2-40B4-BE49-F238E27FC236}">
                <a16:creationId xmlns:a16="http://schemas.microsoft.com/office/drawing/2014/main" id="{F4348501-C37C-488D-9847-19D684049D86}"/>
              </a:ext>
            </a:extLst>
          </p:cNvPr>
          <p:cNvSpPr/>
          <p:nvPr/>
        </p:nvSpPr>
        <p:spPr bwMode="auto">
          <a:xfrm>
            <a:off x="6733398" y="1337904"/>
            <a:ext cx="120596" cy="103962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5" name="二等辺三角形 134">
            <a:extLst>
              <a:ext uri="{FF2B5EF4-FFF2-40B4-BE49-F238E27FC236}">
                <a16:creationId xmlns:a16="http://schemas.microsoft.com/office/drawing/2014/main" id="{4C98D7BE-256C-4D98-BB33-EDE970A1BB0B}"/>
              </a:ext>
            </a:extLst>
          </p:cNvPr>
          <p:cNvSpPr/>
          <p:nvPr/>
        </p:nvSpPr>
        <p:spPr bwMode="auto">
          <a:xfrm>
            <a:off x="6754430" y="1339686"/>
            <a:ext cx="79849" cy="68835"/>
          </a:xfrm>
          <a:prstGeom prst="triangle">
            <a:avLst/>
          </a:prstGeom>
          <a:solidFill>
            <a:srgbClr val="88222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6" name="楕円 175">
            <a:extLst>
              <a:ext uri="{FF2B5EF4-FFF2-40B4-BE49-F238E27FC236}">
                <a16:creationId xmlns:a16="http://schemas.microsoft.com/office/drawing/2014/main" id="{2A556143-2E57-4B29-89C6-E19C59E80B84}"/>
              </a:ext>
            </a:extLst>
          </p:cNvPr>
          <p:cNvSpPr/>
          <p:nvPr/>
        </p:nvSpPr>
        <p:spPr bwMode="auto">
          <a:xfrm>
            <a:off x="7046981" y="1200598"/>
            <a:ext cx="104446" cy="104446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60" name="楕円 159">
            <a:extLst>
              <a:ext uri="{FF2B5EF4-FFF2-40B4-BE49-F238E27FC236}">
                <a16:creationId xmlns:a16="http://schemas.microsoft.com/office/drawing/2014/main" id="{80245619-189F-404B-87A6-9512FB297AF9}"/>
              </a:ext>
            </a:extLst>
          </p:cNvPr>
          <p:cNvSpPr/>
          <p:nvPr/>
        </p:nvSpPr>
        <p:spPr bwMode="auto">
          <a:xfrm>
            <a:off x="-848603" y="852874"/>
            <a:ext cx="872124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2" name="部分円 191">
            <a:extLst>
              <a:ext uri="{FF2B5EF4-FFF2-40B4-BE49-F238E27FC236}">
                <a16:creationId xmlns:a16="http://schemas.microsoft.com/office/drawing/2014/main" id="{84CD83B2-2D0A-4C89-A8EB-482B4F16DF3D}"/>
              </a:ext>
            </a:extLst>
          </p:cNvPr>
          <p:cNvSpPr/>
          <p:nvPr/>
        </p:nvSpPr>
        <p:spPr bwMode="auto">
          <a:xfrm rot="21418582">
            <a:off x="-874087" y="787709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4" name="部分円 193">
            <a:extLst>
              <a:ext uri="{FF2B5EF4-FFF2-40B4-BE49-F238E27FC236}">
                <a16:creationId xmlns:a16="http://schemas.microsoft.com/office/drawing/2014/main" id="{174EDBE5-93A5-4D56-B0E2-4C3D7BF877D4}"/>
              </a:ext>
            </a:extLst>
          </p:cNvPr>
          <p:cNvSpPr/>
          <p:nvPr/>
        </p:nvSpPr>
        <p:spPr bwMode="auto">
          <a:xfrm rot="4331756">
            <a:off x="-847213" y="935134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61" name="グループ化 160">
            <a:extLst>
              <a:ext uri="{FF2B5EF4-FFF2-40B4-BE49-F238E27FC236}">
                <a16:creationId xmlns:a16="http://schemas.microsoft.com/office/drawing/2014/main" id="{5A8E61FA-9B4C-4276-AA66-F0742E8D0E52}"/>
              </a:ext>
            </a:extLst>
          </p:cNvPr>
          <p:cNvGrpSpPr/>
          <p:nvPr/>
        </p:nvGrpSpPr>
        <p:grpSpPr>
          <a:xfrm>
            <a:off x="-470567" y="1200598"/>
            <a:ext cx="120596" cy="103962"/>
            <a:chOff x="24414480" y="5212080"/>
            <a:chExt cx="644473" cy="555580"/>
          </a:xfrm>
        </p:grpSpPr>
        <p:sp>
          <p:nvSpPr>
            <p:cNvPr id="162" name="二等辺三角形 161">
              <a:extLst>
                <a:ext uri="{FF2B5EF4-FFF2-40B4-BE49-F238E27FC236}">
                  <a16:creationId xmlns:a16="http://schemas.microsoft.com/office/drawing/2014/main" id="{D531BCBD-86DC-4DA8-B640-2667AFB04F05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63" name="二等辺三角形 162">
              <a:extLst>
                <a:ext uri="{FF2B5EF4-FFF2-40B4-BE49-F238E27FC236}">
                  <a16:creationId xmlns:a16="http://schemas.microsoft.com/office/drawing/2014/main" id="{50145805-D144-4562-9C54-0ACF65781C75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71" name="グループ化 170">
            <a:extLst>
              <a:ext uri="{FF2B5EF4-FFF2-40B4-BE49-F238E27FC236}">
                <a16:creationId xmlns:a16="http://schemas.microsoft.com/office/drawing/2014/main" id="{1BC34EFE-D4B6-4477-BCF9-E54EC0E1DE06}"/>
              </a:ext>
            </a:extLst>
          </p:cNvPr>
          <p:cNvGrpSpPr/>
          <p:nvPr/>
        </p:nvGrpSpPr>
        <p:grpSpPr>
          <a:xfrm rot="3600000">
            <a:off x="-470567" y="1337904"/>
            <a:ext cx="120596" cy="103962"/>
            <a:chOff x="-15680687" y="3125582"/>
            <a:chExt cx="527894" cy="455081"/>
          </a:xfrm>
        </p:grpSpPr>
        <p:sp>
          <p:nvSpPr>
            <p:cNvPr id="164" name="二等辺三角形 163">
              <a:extLst>
                <a:ext uri="{FF2B5EF4-FFF2-40B4-BE49-F238E27FC236}">
                  <a16:creationId xmlns:a16="http://schemas.microsoft.com/office/drawing/2014/main" id="{03D9EC19-320B-43F4-A3A8-D2D11E628B21}"/>
                </a:ext>
              </a:extLst>
            </p:cNvPr>
            <p:cNvSpPr/>
            <p:nvPr/>
          </p:nvSpPr>
          <p:spPr bwMode="auto">
            <a:xfrm>
              <a:off x="-15680687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65" name="二等辺三角形 164">
              <a:extLst>
                <a:ext uri="{FF2B5EF4-FFF2-40B4-BE49-F238E27FC236}">
                  <a16:creationId xmlns:a16="http://schemas.microsoft.com/office/drawing/2014/main" id="{0DB30C7D-D223-48E0-82F6-5EAB5CF15888}"/>
                </a:ext>
              </a:extLst>
            </p:cNvPr>
            <p:cNvSpPr/>
            <p:nvPr/>
          </p:nvSpPr>
          <p:spPr bwMode="auto">
            <a:xfrm>
              <a:off x="-15588623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66" name="楕円 165">
            <a:extLst>
              <a:ext uri="{FF2B5EF4-FFF2-40B4-BE49-F238E27FC236}">
                <a16:creationId xmlns:a16="http://schemas.microsoft.com/office/drawing/2014/main" id="{D6A5EA43-8AEB-4CE5-AE0A-6D65BFC38875}"/>
              </a:ext>
            </a:extLst>
          </p:cNvPr>
          <p:cNvSpPr/>
          <p:nvPr/>
        </p:nvSpPr>
        <p:spPr bwMode="auto">
          <a:xfrm>
            <a:off x="-90209" y="1200598"/>
            <a:ext cx="104446" cy="104446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8" name="楕円 177">
            <a:extLst>
              <a:ext uri="{FF2B5EF4-FFF2-40B4-BE49-F238E27FC236}">
                <a16:creationId xmlns:a16="http://schemas.microsoft.com/office/drawing/2014/main" id="{689D2ADB-77CA-4D58-A204-DEF3026321AA}"/>
              </a:ext>
            </a:extLst>
          </p:cNvPr>
          <p:cNvSpPr/>
          <p:nvPr/>
        </p:nvSpPr>
        <p:spPr bwMode="auto">
          <a:xfrm>
            <a:off x="-387326" y="936068"/>
            <a:ext cx="104446" cy="104446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4" name="楕円 153">
            <a:extLst>
              <a:ext uri="{FF2B5EF4-FFF2-40B4-BE49-F238E27FC236}">
                <a16:creationId xmlns:a16="http://schemas.microsoft.com/office/drawing/2014/main" id="{15B794E5-FE4B-47AF-8A2B-9014163744AF}"/>
              </a:ext>
            </a:extLst>
          </p:cNvPr>
          <p:cNvSpPr/>
          <p:nvPr/>
        </p:nvSpPr>
        <p:spPr bwMode="auto">
          <a:xfrm>
            <a:off x="598456" y="852874"/>
            <a:ext cx="872124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1" name="部分円 190">
            <a:extLst>
              <a:ext uri="{FF2B5EF4-FFF2-40B4-BE49-F238E27FC236}">
                <a16:creationId xmlns:a16="http://schemas.microsoft.com/office/drawing/2014/main" id="{8D91F1CA-3D58-4C06-A797-4615003B2106}"/>
              </a:ext>
            </a:extLst>
          </p:cNvPr>
          <p:cNvSpPr/>
          <p:nvPr/>
        </p:nvSpPr>
        <p:spPr bwMode="auto">
          <a:xfrm rot="1188744">
            <a:off x="602568" y="778184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5" name="部分円 194">
            <a:extLst>
              <a:ext uri="{FF2B5EF4-FFF2-40B4-BE49-F238E27FC236}">
                <a16:creationId xmlns:a16="http://schemas.microsoft.com/office/drawing/2014/main" id="{0233B1EB-8C6F-4259-85C0-79E337D992E4}"/>
              </a:ext>
            </a:extLst>
          </p:cNvPr>
          <p:cNvSpPr/>
          <p:nvPr/>
        </p:nvSpPr>
        <p:spPr bwMode="auto">
          <a:xfrm rot="4331756">
            <a:off x="588063" y="899864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55" name="グループ化 154">
            <a:extLst>
              <a:ext uri="{FF2B5EF4-FFF2-40B4-BE49-F238E27FC236}">
                <a16:creationId xmlns:a16="http://schemas.microsoft.com/office/drawing/2014/main" id="{B0EA9451-143C-4EF0-BD76-DB3A145A42A0}"/>
              </a:ext>
            </a:extLst>
          </p:cNvPr>
          <p:cNvGrpSpPr/>
          <p:nvPr/>
        </p:nvGrpSpPr>
        <p:grpSpPr>
          <a:xfrm rot="1785720">
            <a:off x="976493" y="1200598"/>
            <a:ext cx="120596" cy="103962"/>
            <a:chOff x="24414480" y="5212080"/>
            <a:chExt cx="644473" cy="555580"/>
          </a:xfrm>
        </p:grpSpPr>
        <p:sp>
          <p:nvSpPr>
            <p:cNvPr id="156" name="二等辺三角形 155">
              <a:extLst>
                <a:ext uri="{FF2B5EF4-FFF2-40B4-BE49-F238E27FC236}">
                  <a16:creationId xmlns:a16="http://schemas.microsoft.com/office/drawing/2014/main" id="{A9E01C26-0463-45F3-9AD5-F35E5A4A74C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7" name="二等辺三角形 156">
              <a:extLst>
                <a:ext uri="{FF2B5EF4-FFF2-40B4-BE49-F238E27FC236}">
                  <a16:creationId xmlns:a16="http://schemas.microsoft.com/office/drawing/2014/main" id="{DED9B19F-B452-435A-9C2C-1213E8CCDCF9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70" name="グループ化 169">
            <a:extLst>
              <a:ext uri="{FF2B5EF4-FFF2-40B4-BE49-F238E27FC236}">
                <a16:creationId xmlns:a16="http://schemas.microsoft.com/office/drawing/2014/main" id="{2762BAA1-2E3A-4334-BB33-C87C64940BC6}"/>
              </a:ext>
            </a:extLst>
          </p:cNvPr>
          <p:cNvGrpSpPr/>
          <p:nvPr/>
        </p:nvGrpSpPr>
        <p:grpSpPr>
          <a:xfrm rot="3324903">
            <a:off x="976493" y="1337904"/>
            <a:ext cx="120596" cy="103962"/>
            <a:chOff x="-9346351" y="3125582"/>
            <a:chExt cx="527894" cy="455081"/>
          </a:xfrm>
        </p:grpSpPr>
        <p:sp>
          <p:nvSpPr>
            <p:cNvPr id="158" name="二等辺三角形 157">
              <a:extLst>
                <a:ext uri="{FF2B5EF4-FFF2-40B4-BE49-F238E27FC236}">
                  <a16:creationId xmlns:a16="http://schemas.microsoft.com/office/drawing/2014/main" id="{0E77FCA5-3D39-4F8D-96DA-0897CEB1F1B9}"/>
                </a:ext>
              </a:extLst>
            </p:cNvPr>
            <p:cNvSpPr/>
            <p:nvPr/>
          </p:nvSpPr>
          <p:spPr bwMode="auto">
            <a:xfrm>
              <a:off x="-9346351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9" name="二等辺三角形 158">
              <a:extLst>
                <a:ext uri="{FF2B5EF4-FFF2-40B4-BE49-F238E27FC236}">
                  <a16:creationId xmlns:a16="http://schemas.microsoft.com/office/drawing/2014/main" id="{B598FD60-6BE8-413F-A286-63816A6F1D1F}"/>
                </a:ext>
              </a:extLst>
            </p:cNvPr>
            <p:cNvSpPr/>
            <p:nvPr/>
          </p:nvSpPr>
          <p:spPr bwMode="auto">
            <a:xfrm>
              <a:off x="-9254287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72" name="楕円 171">
            <a:extLst>
              <a:ext uri="{FF2B5EF4-FFF2-40B4-BE49-F238E27FC236}">
                <a16:creationId xmlns:a16="http://schemas.microsoft.com/office/drawing/2014/main" id="{23F89A03-5E3B-41B0-B0F4-87C3D40A5C62}"/>
              </a:ext>
            </a:extLst>
          </p:cNvPr>
          <p:cNvSpPr/>
          <p:nvPr/>
        </p:nvSpPr>
        <p:spPr bwMode="auto">
          <a:xfrm>
            <a:off x="1338261" y="1220813"/>
            <a:ext cx="104446" cy="104446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79" name="楕円 178">
            <a:extLst>
              <a:ext uri="{FF2B5EF4-FFF2-40B4-BE49-F238E27FC236}">
                <a16:creationId xmlns:a16="http://schemas.microsoft.com/office/drawing/2014/main" id="{6B40147A-1524-4F5D-9FBB-480117F8F599}"/>
              </a:ext>
            </a:extLst>
          </p:cNvPr>
          <p:cNvSpPr/>
          <p:nvPr/>
        </p:nvSpPr>
        <p:spPr bwMode="auto">
          <a:xfrm>
            <a:off x="1084284" y="936698"/>
            <a:ext cx="104446" cy="104446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8" name="楕円 147">
            <a:extLst>
              <a:ext uri="{FF2B5EF4-FFF2-40B4-BE49-F238E27FC236}">
                <a16:creationId xmlns:a16="http://schemas.microsoft.com/office/drawing/2014/main" id="{E82265C0-8E62-4647-992E-2CF3571FCB58}"/>
              </a:ext>
            </a:extLst>
          </p:cNvPr>
          <p:cNvSpPr/>
          <p:nvPr/>
        </p:nvSpPr>
        <p:spPr bwMode="auto">
          <a:xfrm>
            <a:off x="2054799" y="852875"/>
            <a:ext cx="872124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0" name="部分円 189">
            <a:extLst>
              <a:ext uri="{FF2B5EF4-FFF2-40B4-BE49-F238E27FC236}">
                <a16:creationId xmlns:a16="http://schemas.microsoft.com/office/drawing/2014/main" id="{E1FF77B7-4861-48C6-B56A-8384A0C6615D}"/>
              </a:ext>
            </a:extLst>
          </p:cNvPr>
          <p:cNvSpPr/>
          <p:nvPr/>
        </p:nvSpPr>
        <p:spPr bwMode="auto">
          <a:xfrm rot="1220025">
            <a:off x="2035704" y="797828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6" name="部分円 195">
            <a:extLst>
              <a:ext uri="{FF2B5EF4-FFF2-40B4-BE49-F238E27FC236}">
                <a16:creationId xmlns:a16="http://schemas.microsoft.com/office/drawing/2014/main" id="{D133D611-E233-4EA2-8609-835BA8EFC294}"/>
              </a:ext>
            </a:extLst>
          </p:cNvPr>
          <p:cNvSpPr/>
          <p:nvPr/>
        </p:nvSpPr>
        <p:spPr bwMode="auto">
          <a:xfrm rot="3542851">
            <a:off x="2032771" y="934806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49" name="グループ化 148">
            <a:extLst>
              <a:ext uri="{FF2B5EF4-FFF2-40B4-BE49-F238E27FC236}">
                <a16:creationId xmlns:a16="http://schemas.microsoft.com/office/drawing/2014/main" id="{9EB736C4-4B36-458B-A7C1-B3CE6C434ADB}"/>
              </a:ext>
            </a:extLst>
          </p:cNvPr>
          <p:cNvGrpSpPr/>
          <p:nvPr/>
        </p:nvGrpSpPr>
        <p:grpSpPr>
          <a:xfrm rot="1334402">
            <a:off x="2432836" y="1200598"/>
            <a:ext cx="120596" cy="103962"/>
            <a:chOff x="24414480" y="5212080"/>
            <a:chExt cx="644473" cy="555580"/>
          </a:xfrm>
        </p:grpSpPr>
        <p:sp>
          <p:nvSpPr>
            <p:cNvPr id="150" name="二等辺三角形 149">
              <a:extLst>
                <a:ext uri="{FF2B5EF4-FFF2-40B4-BE49-F238E27FC236}">
                  <a16:creationId xmlns:a16="http://schemas.microsoft.com/office/drawing/2014/main" id="{7121224B-3BC0-4389-AF0B-A995EDDD045A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1" name="二等辺三角形 150">
              <a:extLst>
                <a:ext uri="{FF2B5EF4-FFF2-40B4-BE49-F238E27FC236}">
                  <a16:creationId xmlns:a16="http://schemas.microsoft.com/office/drawing/2014/main" id="{B5CCD8F1-5781-4D1D-ADB3-C6CD09CFF07E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02E0246B-E958-4644-B353-349690692F2E}"/>
              </a:ext>
            </a:extLst>
          </p:cNvPr>
          <p:cNvGrpSpPr/>
          <p:nvPr/>
        </p:nvGrpSpPr>
        <p:grpSpPr>
          <a:xfrm rot="2779555">
            <a:off x="2432836" y="1337904"/>
            <a:ext cx="120596" cy="103962"/>
            <a:chOff x="-2971376" y="3125582"/>
            <a:chExt cx="527894" cy="455081"/>
          </a:xfrm>
        </p:grpSpPr>
        <p:sp>
          <p:nvSpPr>
            <p:cNvPr id="152" name="二等辺三角形 151">
              <a:extLst>
                <a:ext uri="{FF2B5EF4-FFF2-40B4-BE49-F238E27FC236}">
                  <a16:creationId xmlns:a16="http://schemas.microsoft.com/office/drawing/2014/main" id="{D9A22163-FCE2-453B-A27B-98EC109D07E5}"/>
                </a:ext>
              </a:extLst>
            </p:cNvPr>
            <p:cNvSpPr/>
            <p:nvPr/>
          </p:nvSpPr>
          <p:spPr bwMode="auto">
            <a:xfrm>
              <a:off x="-2971376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53" name="二等辺三角形 152">
              <a:extLst>
                <a:ext uri="{FF2B5EF4-FFF2-40B4-BE49-F238E27FC236}">
                  <a16:creationId xmlns:a16="http://schemas.microsoft.com/office/drawing/2014/main" id="{24232D94-5FF2-480F-9730-E92CA0488B87}"/>
                </a:ext>
              </a:extLst>
            </p:cNvPr>
            <p:cNvSpPr/>
            <p:nvPr/>
          </p:nvSpPr>
          <p:spPr bwMode="auto">
            <a:xfrm>
              <a:off x="-2879312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73" name="楕円 172">
            <a:extLst>
              <a:ext uri="{FF2B5EF4-FFF2-40B4-BE49-F238E27FC236}">
                <a16:creationId xmlns:a16="http://schemas.microsoft.com/office/drawing/2014/main" id="{A678E2C0-2CB8-4044-8948-9A145B5F45B5}"/>
              </a:ext>
            </a:extLst>
          </p:cNvPr>
          <p:cNvSpPr/>
          <p:nvPr/>
        </p:nvSpPr>
        <p:spPr bwMode="auto">
          <a:xfrm>
            <a:off x="2777614" y="1227552"/>
            <a:ext cx="104446" cy="104446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0" name="楕円 179">
            <a:extLst>
              <a:ext uri="{FF2B5EF4-FFF2-40B4-BE49-F238E27FC236}">
                <a16:creationId xmlns:a16="http://schemas.microsoft.com/office/drawing/2014/main" id="{EE4EFBC6-E653-4CEE-B9D2-5838FA4A521B}"/>
              </a:ext>
            </a:extLst>
          </p:cNvPr>
          <p:cNvSpPr/>
          <p:nvPr/>
        </p:nvSpPr>
        <p:spPr bwMode="auto">
          <a:xfrm>
            <a:off x="2516397" y="1012381"/>
            <a:ext cx="104446" cy="104446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2" name="楕円 141">
            <a:extLst>
              <a:ext uri="{FF2B5EF4-FFF2-40B4-BE49-F238E27FC236}">
                <a16:creationId xmlns:a16="http://schemas.microsoft.com/office/drawing/2014/main" id="{C1E0976A-EDBE-4A63-8F26-61AACE6D1AAE}"/>
              </a:ext>
            </a:extLst>
          </p:cNvPr>
          <p:cNvSpPr/>
          <p:nvPr/>
        </p:nvSpPr>
        <p:spPr bwMode="auto">
          <a:xfrm>
            <a:off x="3477973" y="852874"/>
            <a:ext cx="872123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9" name="部分円 188">
            <a:extLst>
              <a:ext uri="{FF2B5EF4-FFF2-40B4-BE49-F238E27FC236}">
                <a16:creationId xmlns:a16="http://schemas.microsoft.com/office/drawing/2014/main" id="{4BDCC6B1-A60F-4C5E-A32B-4A89AA8B8542}"/>
              </a:ext>
            </a:extLst>
          </p:cNvPr>
          <p:cNvSpPr/>
          <p:nvPr/>
        </p:nvSpPr>
        <p:spPr bwMode="auto">
          <a:xfrm rot="3045407">
            <a:off x="3463224" y="787709"/>
            <a:ext cx="909502" cy="909501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7" name="部分円 196">
            <a:extLst>
              <a:ext uri="{FF2B5EF4-FFF2-40B4-BE49-F238E27FC236}">
                <a16:creationId xmlns:a16="http://schemas.microsoft.com/office/drawing/2014/main" id="{D36C94F7-C2F0-482B-9281-CF0C95434571}"/>
              </a:ext>
            </a:extLst>
          </p:cNvPr>
          <p:cNvSpPr/>
          <p:nvPr/>
        </p:nvSpPr>
        <p:spPr bwMode="auto">
          <a:xfrm rot="1658027">
            <a:off x="3459953" y="921439"/>
            <a:ext cx="909501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43" name="グループ化 142">
            <a:extLst>
              <a:ext uri="{FF2B5EF4-FFF2-40B4-BE49-F238E27FC236}">
                <a16:creationId xmlns:a16="http://schemas.microsoft.com/office/drawing/2014/main" id="{A8120A67-2847-436B-9A50-03DA16ADF994}"/>
              </a:ext>
            </a:extLst>
          </p:cNvPr>
          <p:cNvGrpSpPr/>
          <p:nvPr/>
        </p:nvGrpSpPr>
        <p:grpSpPr>
          <a:xfrm rot="2866151">
            <a:off x="3856010" y="1200598"/>
            <a:ext cx="120596" cy="103962"/>
            <a:chOff x="24414480" y="5212080"/>
            <a:chExt cx="644473" cy="555580"/>
          </a:xfrm>
        </p:grpSpPr>
        <p:sp>
          <p:nvSpPr>
            <p:cNvPr id="144" name="二等辺三角形 143">
              <a:extLst>
                <a:ext uri="{FF2B5EF4-FFF2-40B4-BE49-F238E27FC236}">
                  <a16:creationId xmlns:a16="http://schemas.microsoft.com/office/drawing/2014/main" id="{0DC7AB89-29C4-47F2-A632-980227711E7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45" name="二等辺三角形 144">
              <a:extLst>
                <a:ext uri="{FF2B5EF4-FFF2-40B4-BE49-F238E27FC236}">
                  <a16:creationId xmlns:a16="http://schemas.microsoft.com/office/drawing/2014/main" id="{0C292AA4-72C9-4554-945E-53612FAC1CAA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68" name="グループ化 167">
            <a:extLst>
              <a:ext uri="{FF2B5EF4-FFF2-40B4-BE49-F238E27FC236}">
                <a16:creationId xmlns:a16="http://schemas.microsoft.com/office/drawing/2014/main" id="{020ECD06-6793-4082-8745-5449D1234EAF}"/>
              </a:ext>
            </a:extLst>
          </p:cNvPr>
          <p:cNvGrpSpPr/>
          <p:nvPr/>
        </p:nvGrpSpPr>
        <p:grpSpPr>
          <a:xfrm rot="1649560">
            <a:off x="3856010" y="1337904"/>
            <a:ext cx="120596" cy="103962"/>
            <a:chOff x="3258399" y="3125582"/>
            <a:chExt cx="527894" cy="455081"/>
          </a:xfrm>
        </p:grpSpPr>
        <p:sp>
          <p:nvSpPr>
            <p:cNvPr id="146" name="二等辺三角形 145">
              <a:extLst>
                <a:ext uri="{FF2B5EF4-FFF2-40B4-BE49-F238E27FC236}">
                  <a16:creationId xmlns:a16="http://schemas.microsoft.com/office/drawing/2014/main" id="{78011BE8-4F4E-4C68-BBFD-60AF7E6AA385}"/>
                </a:ext>
              </a:extLst>
            </p:cNvPr>
            <p:cNvSpPr/>
            <p:nvPr/>
          </p:nvSpPr>
          <p:spPr bwMode="auto">
            <a:xfrm>
              <a:off x="3258399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47" name="二等辺三角形 146">
              <a:extLst>
                <a:ext uri="{FF2B5EF4-FFF2-40B4-BE49-F238E27FC236}">
                  <a16:creationId xmlns:a16="http://schemas.microsoft.com/office/drawing/2014/main" id="{DAC4E3E5-3B56-4DED-A705-F59E6209F7CC}"/>
                </a:ext>
              </a:extLst>
            </p:cNvPr>
            <p:cNvSpPr/>
            <p:nvPr/>
          </p:nvSpPr>
          <p:spPr bwMode="auto">
            <a:xfrm>
              <a:off x="3350463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74" name="楕円 173">
            <a:extLst>
              <a:ext uri="{FF2B5EF4-FFF2-40B4-BE49-F238E27FC236}">
                <a16:creationId xmlns:a16="http://schemas.microsoft.com/office/drawing/2014/main" id="{631AF9AD-2218-4B4C-81FC-29D7E7CB0EDC}"/>
              </a:ext>
            </a:extLst>
          </p:cNvPr>
          <p:cNvSpPr/>
          <p:nvPr/>
        </p:nvSpPr>
        <p:spPr bwMode="auto">
          <a:xfrm>
            <a:off x="4178170" y="1234290"/>
            <a:ext cx="104446" cy="104446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1" name="楕円 180">
            <a:extLst>
              <a:ext uri="{FF2B5EF4-FFF2-40B4-BE49-F238E27FC236}">
                <a16:creationId xmlns:a16="http://schemas.microsoft.com/office/drawing/2014/main" id="{15713B90-96DF-42D2-A698-F7022CE6F249}"/>
              </a:ext>
            </a:extLst>
          </p:cNvPr>
          <p:cNvSpPr/>
          <p:nvPr/>
        </p:nvSpPr>
        <p:spPr bwMode="auto">
          <a:xfrm>
            <a:off x="3943101" y="1079825"/>
            <a:ext cx="104446" cy="104446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6" name="楕円 135">
            <a:extLst>
              <a:ext uri="{FF2B5EF4-FFF2-40B4-BE49-F238E27FC236}">
                <a16:creationId xmlns:a16="http://schemas.microsoft.com/office/drawing/2014/main" id="{BC31D781-C8B7-4AF9-B019-6812BB3A43C4}"/>
              </a:ext>
            </a:extLst>
          </p:cNvPr>
          <p:cNvSpPr/>
          <p:nvPr/>
        </p:nvSpPr>
        <p:spPr bwMode="auto">
          <a:xfrm>
            <a:off x="4901145" y="852874"/>
            <a:ext cx="872123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7" name="部分円 186">
            <a:extLst>
              <a:ext uri="{FF2B5EF4-FFF2-40B4-BE49-F238E27FC236}">
                <a16:creationId xmlns:a16="http://schemas.microsoft.com/office/drawing/2014/main" id="{A765F996-316B-4676-88A0-54C3A746A4D8}"/>
              </a:ext>
            </a:extLst>
          </p:cNvPr>
          <p:cNvSpPr/>
          <p:nvPr/>
        </p:nvSpPr>
        <p:spPr bwMode="auto">
          <a:xfrm rot="4665861">
            <a:off x="4891422" y="797828"/>
            <a:ext cx="909502" cy="909501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8" name="部分円 197">
            <a:extLst>
              <a:ext uri="{FF2B5EF4-FFF2-40B4-BE49-F238E27FC236}">
                <a16:creationId xmlns:a16="http://schemas.microsoft.com/office/drawing/2014/main" id="{AF4BE573-E28A-4ED6-A290-EA54E204A3D4}"/>
              </a:ext>
            </a:extLst>
          </p:cNvPr>
          <p:cNvSpPr/>
          <p:nvPr/>
        </p:nvSpPr>
        <p:spPr bwMode="auto">
          <a:xfrm rot="21428806">
            <a:off x="4902410" y="921439"/>
            <a:ext cx="909501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37" name="グループ化 136">
            <a:extLst>
              <a:ext uri="{FF2B5EF4-FFF2-40B4-BE49-F238E27FC236}">
                <a16:creationId xmlns:a16="http://schemas.microsoft.com/office/drawing/2014/main" id="{25A54B5E-0E0E-4DDF-8542-3354F1878721}"/>
              </a:ext>
            </a:extLst>
          </p:cNvPr>
          <p:cNvGrpSpPr/>
          <p:nvPr/>
        </p:nvGrpSpPr>
        <p:grpSpPr>
          <a:xfrm rot="4500000">
            <a:off x="5279182" y="1200598"/>
            <a:ext cx="120596" cy="103962"/>
            <a:chOff x="24414480" y="5212080"/>
            <a:chExt cx="644473" cy="555580"/>
          </a:xfrm>
        </p:grpSpPr>
        <p:sp>
          <p:nvSpPr>
            <p:cNvPr id="138" name="二等辺三角形 137">
              <a:extLst>
                <a:ext uri="{FF2B5EF4-FFF2-40B4-BE49-F238E27FC236}">
                  <a16:creationId xmlns:a16="http://schemas.microsoft.com/office/drawing/2014/main" id="{8B7F4477-82D3-43DF-9757-123EBD8F6AB2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39" name="二等辺三角形 138">
              <a:extLst>
                <a:ext uri="{FF2B5EF4-FFF2-40B4-BE49-F238E27FC236}">
                  <a16:creationId xmlns:a16="http://schemas.microsoft.com/office/drawing/2014/main" id="{56D037A6-629C-49EE-A936-2EB815947B0E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67" name="グループ化 166">
            <a:extLst>
              <a:ext uri="{FF2B5EF4-FFF2-40B4-BE49-F238E27FC236}">
                <a16:creationId xmlns:a16="http://schemas.microsoft.com/office/drawing/2014/main" id="{771EF29D-8E3D-4F87-9238-8F063B1E6F4E}"/>
              </a:ext>
            </a:extLst>
          </p:cNvPr>
          <p:cNvGrpSpPr/>
          <p:nvPr/>
        </p:nvGrpSpPr>
        <p:grpSpPr>
          <a:xfrm>
            <a:off x="5279182" y="1337904"/>
            <a:ext cx="120596" cy="103962"/>
            <a:chOff x="9488174" y="3125582"/>
            <a:chExt cx="527894" cy="455081"/>
          </a:xfrm>
        </p:grpSpPr>
        <p:sp>
          <p:nvSpPr>
            <p:cNvPr id="140" name="二等辺三角形 139">
              <a:extLst>
                <a:ext uri="{FF2B5EF4-FFF2-40B4-BE49-F238E27FC236}">
                  <a16:creationId xmlns:a16="http://schemas.microsoft.com/office/drawing/2014/main" id="{40DBFBC3-A9BA-4722-B5A0-16E9F71FC99E}"/>
                </a:ext>
              </a:extLst>
            </p:cNvPr>
            <p:cNvSpPr/>
            <p:nvPr/>
          </p:nvSpPr>
          <p:spPr bwMode="auto">
            <a:xfrm>
              <a:off x="9488174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41" name="二等辺三角形 140">
              <a:extLst>
                <a:ext uri="{FF2B5EF4-FFF2-40B4-BE49-F238E27FC236}">
                  <a16:creationId xmlns:a16="http://schemas.microsoft.com/office/drawing/2014/main" id="{3C54D154-658D-4258-96B7-DD115BFF3E24}"/>
                </a:ext>
              </a:extLst>
            </p:cNvPr>
            <p:cNvSpPr/>
            <p:nvPr/>
          </p:nvSpPr>
          <p:spPr bwMode="auto">
            <a:xfrm>
              <a:off x="9580238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75" name="楕円 174">
            <a:extLst>
              <a:ext uri="{FF2B5EF4-FFF2-40B4-BE49-F238E27FC236}">
                <a16:creationId xmlns:a16="http://schemas.microsoft.com/office/drawing/2014/main" id="{F2AA29F2-9D36-439F-8A55-CD37CF590CAC}"/>
              </a:ext>
            </a:extLst>
          </p:cNvPr>
          <p:cNvSpPr/>
          <p:nvPr/>
        </p:nvSpPr>
        <p:spPr bwMode="auto">
          <a:xfrm>
            <a:off x="5585157" y="1211468"/>
            <a:ext cx="104446" cy="104446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3" name="テキスト ボックス 202">
            <a:extLst>
              <a:ext uri="{FF2B5EF4-FFF2-40B4-BE49-F238E27FC236}">
                <a16:creationId xmlns:a16="http://schemas.microsoft.com/office/drawing/2014/main" id="{D9AB7B55-3FE5-46BA-B316-8F6CCBA30051}"/>
              </a:ext>
            </a:extLst>
          </p:cNvPr>
          <p:cNvSpPr txBox="1"/>
          <p:nvPr/>
        </p:nvSpPr>
        <p:spPr>
          <a:xfrm>
            <a:off x="5331394" y="1073161"/>
            <a:ext cx="3826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solidFill>
                  <a:schemeClr val="bg1"/>
                </a:solidFill>
              </a:rPr>
              <a:t>+1</a:t>
            </a:r>
            <a:endParaRPr kumimoji="1" lang="ja-JP" altLang="en-US" sz="1000" dirty="0">
              <a:solidFill>
                <a:schemeClr val="bg1"/>
              </a:solidFill>
            </a:endParaRPr>
          </a:p>
        </p:txBody>
      </p:sp>
      <p:sp>
        <p:nvSpPr>
          <p:cNvPr id="124" name="楕円 123">
            <a:extLst>
              <a:ext uri="{FF2B5EF4-FFF2-40B4-BE49-F238E27FC236}">
                <a16:creationId xmlns:a16="http://schemas.microsoft.com/office/drawing/2014/main" id="{42FCE14A-6CC5-476F-A509-0909EB96CEC6}"/>
              </a:ext>
            </a:extLst>
          </p:cNvPr>
          <p:cNvSpPr/>
          <p:nvPr/>
        </p:nvSpPr>
        <p:spPr bwMode="auto">
          <a:xfrm>
            <a:off x="7811705" y="852874"/>
            <a:ext cx="872124" cy="8721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3" name="部分円 192">
            <a:extLst>
              <a:ext uri="{FF2B5EF4-FFF2-40B4-BE49-F238E27FC236}">
                <a16:creationId xmlns:a16="http://schemas.microsoft.com/office/drawing/2014/main" id="{AF5BBC63-82B0-44BE-8FFC-E18FA00D3584}"/>
              </a:ext>
            </a:extLst>
          </p:cNvPr>
          <p:cNvSpPr/>
          <p:nvPr/>
        </p:nvSpPr>
        <p:spPr bwMode="auto">
          <a:xfrm rot="5119233">
            <a:off x="7804703" y="797828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0" name="部分円 199">
            <a:extLst>
              <a:ext uri="{FF2B5EF4-FFF2-40B4-BE49-F238E27FC236}">
                <a16:creationId xmlns:a16="http://schemas.microsoft.com/office/drawing/2014/main" id="{3C84D29E-FF1A-4DC2-A244-CFD92F8AF20D}"/>
              </a:ext>
            </a:extLst>
          </p:cNvPr>
          <p:cNvSpPr/>
          <p:nvPr/>
        </p:nvSpPr>
        <p:spPr bwMode="auto">
          <a:xfrm rot="21428806">
            <a:off x="7782199" y="921439"/>
            <a:ext cx="909502" cy="909502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25" name="グループ化 124">
            <a:extLst>
              <a:ext uri="{FF2B5EF4-FFF2-40B4-BE49-F238E27FC236}">
                <a16:creationId xmlns:a16="http://schemas.microsoft.com/office/drawing/2014/main" id="{C9120E61-551D-4932-8072-618FBE40ED3B}"/>
              </a:ext>
            </a:extLst>
          </p:cNvPr>
          <p:cNvGrpSpPr/>
          <p:nvPr/>
        </p:nvGrpSpPr>
        <p:grpSpPr>
          <a:xfrm rot="5400000">
            <a:off x="8189742" y="1200598"/>
            <a:ext cx="120596" cy="103962"/>
            <a:chOff x="24414480" y="5212080"/>
            <a:chExt cx="644473" cy="555580"/>
          </a:xfrm>
        </p:grpSpPr>
        <p:sp>
          <p:nvSpPr>
            <p:cNvPr id="126" name="二等辺三角形 125">
              <a:extLst>
                <a:ext uri="{FF2B5EF4-FFF2-40B4-BE49-F238E27FC236}">
                  <a16:creationId xmlns:a16="http://schemas.microsoft.com/office/drawing/2014/main" id="{DEC66AF7-C9A7-49D9-8DF2-F815FE91C81D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127" name="二等辺三角形 126">
              <a:extLst>
                <a:ext uri="{FF2B5EF4-FFF2-40B4-BE49-F238E27FC236}">
                  <a16:creationId xmlns:a16="http://schemas.microsoft.com/office/drawing/2014/main" id="{85CE1C43-12FE-4A8F-A713-180C255017A5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3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28" name="二等辺三角形 127">
            <a:extLst>
              <a:ext uri="{FF2B5EF4-FFF2-40B4-BE49-F238E27FC236}">
                <a16:creationId xmlns:a16="http://schemas.microsoft.com/office/drawing/2014/main" id="{117DEFF8-26E5-4536-8542-313684F05CFB}"/>
              </a:ext>
            </a:extLst>
          </p:cNvPr>
          <p:cNvSpPr/>
          <p:nvPr/>
        </p:nvSpPr>
        <p:spPr bwMode="auto">
          <a:xfrm>
            <a:off x="8189742" y="1337904"/>
            <a:ext cx="120596" cy="103962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9" name="二等辺三角形 128">
            <a:extLst>
              <a:ext uri="{FF2B5EF4-FFF2-40B4-BE49-F238E27FC236}">
                <a16:creationId xmlns:a16="http://schemas.microsoft.com/office/drawing/2014/main" id="{CECB7D8A-89CD-46A1-A4E0-29FDC39E9CE9}"/>
              </a:ext>
            </a:extLst>
          </p:cNvPr>
          <p:cNvSpPr/>
          <p:nvPr/>
        </p:nvSpPr>
        <p:spPr bwMode="auto">
          <a:xfrm>
            <a:off x="8210773" y="1339687"/>
            <a:ext cx="79849" cy="68835"/>
          </a:xfrm>
          <a:prstGeom prst="triangle">
            <a:avLst/>
          </a:prstGeom>
          <a:solidFill>
            <a:srgbClr val="88222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3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4" name="テキスト ボックス 203">
            <a:extLst>
              <a:ext uri="{FF2B5EF4-FFF2-40B4-BE49-F238E27FC236}">
                <a16:creationId xmlns:a16="http://schemas.microsoft.com/office/drawing/2014/main" id="{666E47F2-E431-4B4C-924A-DCC4AC6F1D40}"/>
              </a:ext>
            </a:extLst>
          </p:cNvPr>
          <p:cNvSpPr txBox="1"/>
          <p:nvPr/>
        </p:nvSpPr>
        <p:spPr>
          <a:xfrm>
            <a:off x="8394401" y="1187156"/>
            <a:ext cx="3826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solidFill>
                  <a:schemeClr val="tx1"/>
                </a:solidFill>
              </a:rPr>
              <a:t>+1</a:t>
            </a:r>
            <a:endParaRPr kumimoji="1" lang="ja-JP" altLang="en-US" sz="1000" dirty="0">
              <a:solidFill>
                <a:schemeClr val="tx1"/>
              </a:solidFill>
            </a:endParaRPr>
          </a:p>
        </p:txBody>
      </p:sp>
      <p:sp>
        <p:nvSpPr>
          <p:cNvPr id="206" name="テキスト ボックス 205">
            <a:extLst>
              <a:ext uri="{FF2B5EF4-FFF2-40B4-BE49-F238E27FC236}">
                <a16:creationId xmlns:a16="http://schemas.microsoft.com/office/drawing/2014/main" id="{04A639AC-B6C6-45C5-83CC-B34DD28DC482}"/>
              </a:ext>
            </a:extLst>
          </p:cNvPr>
          <p:cNvSpPr txBox="1"/>
          <p:nvPr/>
        </p:nvSpPr>
        <p:spPr>
          <a:xfrm rot="16200000">
            <a:off x="-1858537" y="2048004"/>
            <a:ext cx="1096158" cy="534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>
                <a:solidFill>
                  <a:schemeClr val="tx1"/>
                </a:solidFill>
              </a:rPr>
              <a:t>Agent 1 </a:t>
            </a:r>
            <a:r>
              <a:rPr kumimoji="1" lang="en-US" altLang="ja-JP" sz="1200" dirty="0">
                <a:solidFill>
                  <a:schemeClr val="tx1"/>
                </a:solidFill>
              </a:rPr>
              <a:t>(main player)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207" name="テキスト ボックス 206">
            <a:extLst>
              <a:ext uri="{FF2B5EF4-FFF2-40B4-BE49-F238E27FC236}">
                <a16:creationId xmlns:a16="http://schemas.microsoft.com/office/drawing/2014/main" id="{C130EA2A-AA15-43C8-A2AF-455249355A60}"/>
              </a:ext>
            </a:extLst>
          </p:cNvPr>
          <p:cNvSpPr txBox="1"/>
          <p:nvPr/>
        </p:nvSpPr>
        <p:spPr>
          <a:xfrm rot="16200000">
            <a:off x="-1919497" y="3192708"/>
            <a:ext cx="1160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>
                <a:solidFill>
                  <a:schemeClr val="tx1"/>
                </a:solidFill>
              </a:rPr>
              <a:t>Agent 2 </a:t>
            </a:r>
            <a:r>
              <a:rPr kumimoji="1" lang="en-US" altLang="ja-JP" sz="1200" dirty="0">
                <a:solidFill>
                  <a:schemeClr val="tx1"/>
                </a:solidFill>
              </a:rPr>
              <a:t>(cameraman)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208" name="テキスト ボックス 207">
            <a:extLst>
              <a:ext uri="{FF2B5EF4-FFF2-40B4-BE49-F238E27FC236}">
                <a16:creationId xmlns:a16="http://schemas.microsoft.com/office/drawing/2014/main" id="{49DB8117-8A56-4392-8EF1-00A48B72E8D0}"/>
              </a:ext>
            </a:extLst>
          </p:cNvPr>
          <p:cNvSpPr txBox="1"/>
          <p:nvPr/>
        </p:nvSpPr>
        <p:spPr>
          <a:xfrm rot="16200000">
            <a:off x="-1625848" y="1034744"/>
            <a:ext cx="573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>
                <a:solidFill>
                  <a:schemeClr val="tx1"/>
                </a:solidFill>
              </a:rPr>
              <a:t>Map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209" name="テキスト ボックス 208">
            <a:extLst>
              <a:ext uri="{FF2B5EF4-FFF2-40B4-BE49-F238E27FC236}">
                <a16:creationId xmlns:a16="http://schemas.microsoft.com/office/drawing/2014/main" id="{DE2D4A8A-A659-49B0-ABE8-D9AF08837ACE}"/>
              </a:ext>
            </a:extLst>
          </p:cNvPr>
          <p:cNvSpPr txBox="1"/>
          <p:nvPr/>
        </p:nvSpPr>
        <p:spPr>
          <a:xfrm>
            <a:off x="-1085033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1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10" name="テキスト ボックス 209">
            <a:extLst>
              <a:ext uri="{FF2B5EF4-FFF2-40B4-BE49-F238E27FC236}">
                <a16:creationId xmlns:a16="http://schemas.microsoft.com/office/drawing/2014/main" id="{119B777D-479A-461E-8072-A2B36CC0B793}"/>
              </a:ext>
            </a:extLst>
          </p:cNvPr>
          <p:cNvSpPr txBox="1"/>
          <p:nvPr/>
        </p:nvSpPr>
        <p:spPr>
          <a:xfrm>
            <a:off x="373312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2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11" name="テキスト ボックス 210">
            <a:extLst>
              <a:ext uri="{FF2B5EF4-FFF2-40B4-BE49-F238E27FC236}">
                <a16:creationId xmlns:a16="http://schemas.microsoft.com/office/drawing/2014/main" id="{CB7D13A0-3CF4-42C9-8C8B-717AF109E496}"/>
              </a:ext>
            </a:extLst>
          </p:cNvPr>
          <p:cNvSpPr txBox="1"/>
          <p:nvPr/>
        </p:nvSpPr>
        <p:spPr>
          <a:xfrm>
            <a:off x="1803364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3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12" name="テキスト ボックス 211">
            <a:extLst>
              <a:ext uri="{FF2B5EF4-FFF2-40B4-BE49-F238E27FC236}">
                <a16:creationId xmlns:a16="http://schemas.microsoft.com/office/drawing/2014/main" id="{9CCB616F-D51D-42D0-AA04-0E68B4C99233}"/>
              </a:ext>
            </a:extLst>
          </p:cNvPr>
          <p:cNvSpPr txBox="1"/>
          <p:nvPr/>
        </p:nvSpPr>
        <p:spPr>
          <a:xfrm>
            <a:off x="3240545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4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13" name="テキスト ボックス 212">
            <a:extLst>
              <a:ext uri="{FF2B5EF4-FFF2-40B4-BE49-F238E27FC236}">
                <a16:creationId xmlns:a16="http://schemas.microsoft.com/office/drawing/2014/main" id="{8EC338AB-A120-43DC-BFC6-03E31A7D247D}"/>
              </a:ext>
            </a:extLst>
          </p:cNvPr>
          <p:cNvSpPr txBox="1"/>
          <p:nvPr/>
        </p:nvSpPr>
        <p:spPr>
          <a:xfrm>
            <a:off x="4669188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5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14" name="テキスト ボックス 213">
            <a:extLst>
              <a:ext uri="{FF2B5EF4-FFF2-40B4-BE49-F238E27FC236}">
                <a16:creationId xmlns:a16="http://schemas.microsoft.com/office/drawing/2014/main" id="{2CA6A7E9-8E85-425D-908C-067A8F1249CD}"/>
              </a:ext>
            </a:extLst>
          </p:cNvPr>
          <p:cNvSpPr txBox="1"/>
          <p:nvPr/>
        </p:nvSpPr>
        <p:spPr>
          <a:xfrm>
            <a:off x="6116075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6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15" name="テキスト ボックス 214">
            <a:extLst>
              <a:ext uri="{FF2B5EF4-FFF2-40B4-BE49-F238E27FC236}">
                <a16:creationId xmlns:a16="http://schemas.microsoft.com/office/drawing/2014/main" id="{A1BE4A0D-214E-4056-B0FB-9018838FE36F}"/>
              </a:ext>
            </a:extLst>
          </p:cNvPr>
          <p:cNvSpPr txBox="1"/>
          <p:nvPr/>
        </p:nvSpPr>
        <p:spPr>
          <a:xfrm>
            <a:off x="7535012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7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216" name="テキスト ボックス 215">
            <a:extLst>
              <a:ext uri="{FF2B5EF4-FFF2-40B4-BE49-F238E27FC236}">
                <a16:creationId xmlns:a16="http://schemas.microsoft.com/office/drawing/2014/main" id="{A0593349-FD9C-4993-A375-8ECA4D1A6AF9}"/>
              </a:ext>
            </a:extLst>
          </p:cNvPr>
          <p:cNvSpPr txBox="1"/>
          <p:nvPr/>
        </p:nvSpPr>
        <p:spPr>
          <a:xfrm>
            <a:off x="8977824" y="777240"/>
            <a:ext cx="12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chemeClr val="tx1"/>
                </a:solidFill>
              </a:rPr>
              <a:t>8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pic>
        <p:nvPicPr>
          <p:cNvPr id="218" name="図 217" descr="地面, 屋外 が含まれている画像&#10;&#10;高い精度で生成された説明">
            <a:extLst>
              <a:ext uri="{FF2B5EF4-FFF2-40B4-BE49-F238E27FC236}">
                <a16:creationId xmlns:a16="http://schemas.microsoft.com/office/drawing/2014/main" id="{C9DC71CB-6C1B-431F-83D6-0B9502051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703976" y="-14381565"/>
            <a:ext cx="3954305" cy="2965729"/>
          </a:xfrm>
          <a:prstGeom prst="rect">
            <a:avLst/>
          </a:prstGeom>
        </p:spPr>
      </p:pic>
      <p:pic>
        <p:nvPicPr>
          <p:cNvPr id="219" name="図 218" descr="地面 が含まれている画像&#10;&#10;高い精度で生成された説明">
            <a:extLst>
              <a:ext uri="{FF2B5EF4-FFF2-40B4-BE49-F238E27FC236}">
                <a16:creationId xmlns:a16="http://schemas.microsoft.com/office/drawing/2014/main" id="{B990DE79-6DED-4C2E-9256-84921FB0859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2260236" y="-14381565"/>
            <a:ext cx="3954305" cy="2965729"/>
          </a:xfrm>
          <a:prstGeom prst="rect">
            <a:avLst/>
          </a:prstGeom>
        </p:spPr>
      </p:pic>
      <p:sp>
        <p:nvSpPr>
          <p:cNvPr id="220" name="楕円 219">
            <a:extLst>
              <a:ext uri="{FF2B5EF4-FFF2-40B4-BE49-F238E27FC236}">
                <a16:creationId xmlns:a16="http://schemas.microsoft.com/office/drawing/2014/main" id="{3C8E4902-9516-4915-AFF7-9A10AEB23F10}"/>
              </a:ext>
            </a:extLst>
          </p:cNvPr>
          <p:cNvSpPr/>
          <p:nvPr/>
        </p:nvSpPr>
        <p:spPr bwMode="auto">
          <a:xfrm>
            <a:off x="-17821879" y="-14648360"/>
            <a:ext cx="3817620" cy="38176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1" name="部分円 220">
            <a:extLst>
              <a:ext uri="{FF2B5EF4-FFF2-40B4-BE49-F238E27FC236}">
                <a16:creationId xmlns:a16="http://schemas.microsoft.com/office/drawing/2014/main" id="{1F05F6B1-7B73-405F-A88A-1EDC61CEB0F7}"/>
              </a:ext>
            </a:extLst>
          </p:cNvPr>
          <p:cNvSpPr/>
          <p:nvPr/>
        </p:nvSpPr>
        <p:spPr bwMode="auto">
          <a:xfrm rot="21418582">
            <a:off x="-17933432" y="-14933614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5ECF56"/>
              </a:gs>
              <a:gs pos="100000">
                <a:srgbClr val="5ECF56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22" name="部分円 221">
            <a:extLst>
              <a:ext uri="{FF2B5EF4-FFF2-40B4-BE49-F238E27FC236}">
                <a16:creationId xmlns:a16="http://schemas.microsoft.com/office/drawing/2014/main" id="{56AAFDE3-DDEE-4C7B-A0CF-96ACEF28D507}"/>
              </a:ext>
            </a:extLst>
          </p:cNvPr>
          <p:cNvSpPr/>
          <p:nvPr/>
        </p:nvSpPr>
        <p:spPr bwMode="auto">
          <a:xfrm rot="4331756">
            <a:off x="-17815793" y="-14288279"/>
            <a:ext cx="3981238" cy="3981238"/>
          </a:xfrm>
          <a:prstGeom prst="pie">
            <a:avLst>
              <a:gd name="adj1" fmla="val 13658172"/>
              <a:gd name="adj2" fmla="val 19586104"/>
            </a:avLst>
          </a:prstGeom>
          <a:gradFill flip="none" rotWithShape="1">
            <a:gsLst>
              <a:gs pos="0">
                <a:srgbClr val="721512"/>
              </a:gs>
              <a:gs pos="100000">
                <a:srgbClr val="882222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223" name="グループ化 222">
            <a:extLst>
              <a:ext uri="{FF2B5EF4-FFF2-40B4-BE49-F238E27FC236}">
                <a16:creationId xmlns:a16="http://schemas.microsoft.com/office/drawing/2014/main" id="{1676F68F-28C8-4F4E-9929-4A366D975AF2}"/>
              </a:ext>
            </a:extLst>
          </p:cNvPr>
          <p:cNvGrpSpPr/>
          <p:nvPr/>
        </p:nvGrpSpPr>
        <p:grpSpPr>
          <a:xfrm>
            <a:off x="-16167068" y="-13126240"/>
            <a:ext cx="527894" cy="455081"/>
            <a:chOff x="24414480" y="5212080"/>
            <a:chExt cx="644473" cy="555580"/>
          </a:xfrm>
        </p:grpSpPr>
        <p:sp>
          <p:nvSpPr>
            <p:cNvPr id="224" name="二等辺三角形 223">
              <a:extLst>
                <a:ext uri="{FF2B5EF4-FFF2-40B4-BE49-F238E27FC236}">
                  <a16:creationId xmlns:a16="http://schemas.microsoft.com/office/drawing/2014/main" id="{58547B86-1E84-4D84-B7BB-19F09DFE6CD9}"/>
                </a:ext>
              </a:extLst>
            </p:cNvPr>
            <p:cNvSpPr/>
            <p:nvPr/>
          </p:nvSpPr>
          <p:spPr bwMode="auto">
            <a:xfrm>
              <a:off x="24414480" y="5212080"/>
              <a:ext cx="644473" cy="55558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25" name="二等辺三角形 224">
              <a:extLst>
                <a:ext uri="{FF2B5EF4-FFF2-40B4-BE49-F238E27FC236}">
                  <a16:creationId xmlns:a16="http://schemas.microsoft.com/office/drawing/2014/main" id="{C6B3A541-F228-45F5-B0A6-47A4E532D6B8}"/>
                </a:ext>
              </a:extLst>
            </p:cNvPr>
            <p:cNvSpPr/>
            <p:nvPr/>
          </p:nvSpPr>
          <p:spPr bwMode="auto">
            <a:xfrm>
              <a:off x="24526875" y="5221605"/>
              <a:ext cx="426720" cy="367862"/>
            </a:xfrm>
            <a:prstGeom prst="triangle">
              <a:avLst/>
            </a:prstGeom>
            <a:solidFill>
              <a:srgbClr val="5ECF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226" name="グループ化 225">
            <a:extLst>
              <a:ext uri="{FF2B5EF4-FFF2-40B4-BE49-F238E27FC236}">
                <a16:creationId xmlns:a16="http://schemas.microsoft.com/office/drawing/2014/main" id="{D4983150-ED69-4921-BCCD-D62BAEDAE8D9}"/>
              </a:ext>
            </a:extLst>
          </p:cNvPr>
          <p:cNvGrpSpPr/>
          <p:nvPr/>
        </p:nvGrpSpPr>
        <p:grpSpPr>
          <a:xfrm rot="3600000">
            <a:off x="-16167068" y="-12525199"/>
            <a:ext cx="527894" cy="455081"/>
            <a:chOff x="-15680687" y="3125582"/>
            <a:chExt cx="527894" cy="455081"/>
          </a:xfrm>
        </p:grpSpPr>
        <p:sp>
          <p:nvSpPr>
            <p:cNvPr id="227" name="二等辺三角形 226">
              <a:extLst>
                <a:ext uri="{FF2B5EF4-FFF2-40B4-BE49-F238E27FC236}">
                  <a16:creationId xmlns:a16="http://schemas.microsoft.com/office/drawing/2014/main" id="{A95D12CA-A122-443F-8036-3542C2A51CAA}"/>
                </a:ext>
              </a:extLst>
            </p:cNvPr>
            <p:cNvSpPr/>
            <p:nvPr/>
          </p:nvSpPr>
          <p:spPr bwMode="auto">
            <a:xfrm>
              <a:off x="-15680687" y="3125582"/>
              <a:ext cx="527894" cy="455081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sp>
          <p:nvSpPr>
            <p:cNvPr id="228" name="二等辺三角形 227">
              <a:extLst>
                <a:ext uri="{FF2B5EF4-FFF2-40B4-BE49-F238E27FC236}">
                  <a16:creationId xmlns:a16="http://schemas.microsoft.com/office/drawing/2014/main" id="{330D4DCD-251D-4B75-BA2B-226CB456F0E9}"/>
                </a:ext>
              </a:extLst>
            </p:cNvPr>
            <p:cNvSpPr/>
            <p:nvPr/>
          </p:nvSpPr>
          <p:spPr bwMode="auto">
            <a:xfrm>
              <a:off x="-15588623" y="3133384"/>
              <a:ext cx="349530" cy="301319"/>
            </a:xfrm>
            <a:prstGeom prst="triangle">
              <a:avLst/>
            </a:prstGeom>
            <a:solidFill>
              <a:srgbClr val="88222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ja-JP" alt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229" name="楕円 228">
            <a:extLst>
              <a:ext uri="{FF2B5EF4-FFF2-40B4-BE49-F238E27FC236}">
                <a16:creationId xmlns:a16="http://schemas.microsoft.com/office/drawing/2014/main" id="{D7A783A9-F426-4721-AD2B-FB95911D4F2A}"/>
              </a:ext>
            </a:extLst>
          </p:cNvPr>
          <p:cNvSpPr/>
          <p:nvPr/>
        </p:nvSpPr>
        <p:spPr bwMode="auto">
          <a:xfrm>
            <a:off x="-14502098" y="-13126241"/>
            <a:ext cx="457200" cy="4572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30" name="楕円 229">
            <a:extLst>
              <a:ext uri="{FF2B5EF4-FFF2-40B4-BE49-F238E27FC236}">
                <a16:creationId xmlns:a16="http://schemas.microsoft.com/office/drawing/2014/main" id="{448E3F86-87EF-4F40-8462-13BD41300284}"/>
              </a:ext>
            </a:extLst>
          </p:cNvPr>
          <p:cNvSpPr/>
          <p:nvPr/>
        </p:nvSpPr>
        <p:spPr bwMode="auto">
          <a:xfrm>
            <a:off x="-15802691" y="-14284190"/>
            <a:ext cx="457200" cy="457200"/>
          </a:xfrm>
          <a:prstGeom prst="ellipse">
            <a:avLst/>
          </a:prstGeom>
          <a:solidFill>
            <a:srgbClr val="CB676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31" name="テキスト ボックス 230">
            <a:extLst>
              <a:ext uri="{FF2B5EF4-FFF2-40B4-BE49-F238E27FC236}">
                <a16:creationId xmlns:a16="http://schemas.microsoft.com/office/drawing/2014/main" id="{C570160C-E7D2-4759-8D8D-9DF4FFFFFDFE}"/>
              </a:ext>
            </a:extLst>
          </p:cNvPr>
          <p:cNvSpPr txBox="1"/>
          <p:nvPr/>
        </p:nvSpPr>
        <p:spPr>
          <a:xfrm rot="16200000">
            <a:off x="-21645241" y="-22838347"/>
            <a:ext cx="4362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1 </a:t>
            </a:r>
            <a:r>
              <a:rPr kumimoji="1" lang="en-US" altLang="ja-JP" sz="4800" dirty="0">
                <a:solidFill>
                  <a:schemeClr val="tx1"/>
                </a:solidFill>
              </a:rPr>
              <a:t>(main)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2" name="テキスト ボックス 231">
            <a:extLst>
              <a:ext uri="{FF2B5EF4-FFF2-40B4-BE49-F238E27FC236}">
                <a16:creationId xmlns:a16="http://schemas.microsoft.com/office/drawing/2014/main" id="{028E5A23-93E2-41F6-A5C6-FC10732B5C92}"/>
              </a:ext>
            </a:extLst>
          </p:cNvPr>
          <p:cNvSpPr txBox="1"/>
          <p:nvPr/>
        </p:nvSpPr>
        <p:spPr>
          <a:xfrm rot="16200000">
            <a:off x="-22005114" y="-17986209"/>
            <a:ext cx="5081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Agent 2 </a:t>
            </a:r>
            <a:r>
              <a:rPr kumimoji="1" lang="en-US" altLang="ja-JP" sz="4800" dirty="0">
                <a:solidFill>
                  <a:schemeClr val="tx1"/>
                </a:solidFill>
              </a:rPr>
              <a:t>(camera)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3" name="テキスト ボックス 232">
            <a:extLst>
              <a:ext uri="{FF2B5EF4-FFF2-40B4-BE49-F238E27FC236}">
                <a16:creationId xmlns:a16="http://schemas.microsoft.com/office/drawing/2014/main" id="{3A7BF458-6B58-4073-B3CB-1C8FE85B506E}"/>
              </a:ext>
            </a:extLst>
          </p:cNvPr>
          <p:cNvSpPr txBox="1"/>
          <p:nvPr/>
        </p:nvSpPr>
        <p:spPr>
          <a:xfrm rot="16200000">
            <a:off x="-20172883" y="-13095248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Map</a:t>
            </a:r>
            <a:endParaRPr kumimoji="1"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234" name="テキスト ボックス 233">
            <a:extLst>
              <a:ext uri="{FF2B5EF4-FFF2-40B4-BE49-F238E27FC236}">
                <a16:creationId xmlns:a16="http://schemas.microsoft.com/office/drawing/2014/main" id="{F2B57D62-D3EA-40A7-B27A-994FDE82A6CF}"/>
              </a:ext>
            </a:extLst>
          </p:cNvPr>
          <p:cNvSpPr txBox="1"/>
          <p:nvPr/>
        </p:nvSpPr>
        <p:spPr>
          <a:xfrm>
            <a:off x="-18856825" y="-25428843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1"/>
                </a:solidFill>
              </a:rPr>
              <a:t>1</a:t>
            </a:r>
            <a:endParaRPr kumimoji="1" lang="ja-JP" altLang="en-US" sz="4800" b="1" dirty="0">
              <a:solidFill>
                <a:schemeClr val="tx1"/>
              </a:solidFill>
            </a:endParaRPr>
          </a:p>
        </p:txBody>
      </p:sp>
      <p:sp>
        <p:nvSpPr>
          <p:cNvPr id="177" name="テキスト ボックス 176">
            <a:extLst>
              <a:ext uri="{FF2B5EF4-FFF2-40B4-BE49-F238E27FC236}">
                <a16:creationId xmlns:a16="http://schemas.microsoft.com/office/drawing/2014/main" id="{80EF1858-F1DB-4014-BFCC-45708D803563}"/>
              </a:ext>
            </a:extLst>
          </p:cNvPr>
          <p:cNvSpPr txBox="1"/>
          <p:nvPr/>
        </p:nvSpPr>
        <p:spPr>
          <a:xfrm>
            <a:off x="4968063" y="2314688"/>
            <a:ext cx="3826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solidFill>
                  <a:schemeClr val="bg1"/>
                </a:solidFill>
              </a:rPr>
              <a:t>+1</a:t>
            </a:r>
            <a:endParaRPr kumimoji="1" lang="ja-JP" altLang="en-US" sz="1000" dirty="0">
              <a:solidFill>
                <a:schemeClr val="bg1"/>
              </a:solidFill>
            </a:endParaRPr>
          </a:p>
        </p:txBody>
      </p:sp>
      <p:sp>
        <p:nvSpPr>
          <p:cNvPr id="182" name="テキスト ボックス 181">
            <a:extLst>
              <a:ext uri="{FF2B5EF4-FFF2-40B4-BE49-F238E27FC236}">
                <a16:creationId xmlns:a16="http://schemas.microsoft.com/office/drawing/2014/main" id="{780BFC1C-0A2B-400D-AF89-0B5A8230848C}"/>
              </a:ext>
            </a:extLst>
          </p:cNvPr>
          <p:cNvSpPr txBox="1"/>
          <p:nvPr/>
        </p:nvSpPr>
        <p:spPr>
          <a:xfrm>
            <a:off x="8074473" y="2135672"/>
            <a:ext cx="3826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>
                <a:solidFill>
                  <a:schemeClr val="bg1"/>
                </a:solidFill>
              </a:rPr>
              <a:t>+1</a:t>
            </a:r>
            <a:endParaRPr kumimoji="1" lang="ja-JP" altLang="en-US" sz="1000" dirty="0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72D7F82-D1FA-4652-9733-EEE0C027ABB9}"/>
              </a:ext>
            </a:extLst>
          </p:cNvPr>
          <p:cNvCxnSpPr>
            <a:cxnSpLocks/>
            <a:endCxn id="162" idx="1"/>
          </p:cNvCxnSpPr>
          <p:nvPr/>
        </p:nvCxnSpPr>
        <p:spPr bwMode="auto">
          <a:xfrm>
            <a:off x="-609600" y="1211580"/>
            <a:ext cx="169182" cy="4099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3" name="直線コネクタ 182">
            <a:extLst>
              <a:ext uri="{FF2B5EF4-FFF2-40B4-BE49-F238E27FC236}">
                <a16:creationId xmlns:a16="http://schemas.microsoft.com/office/drawing/2014/main" id="{A75D680A-7685-4969-BAD7-FEEED5505465}"/>
              </a:ext>
            </a:extLst>
          </p:cNvPr>
          <p:cNvCxnSpPr>
            <a:cxnSpLocks/>
          </p:cNvCxnSpPr>
          <p:nvPr/>
        </p:nvCxnSpPr>
        <p:spPr bwMode="auto">
          <a:xfrm flipV="1">
            <a:off x="-625315" y="1420734"/>
            <a:ext cx="184897" cy="727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22B4D07-8341-49D3-9F8F-2915119F4CA5}"/>
              </a:ext>
            </a:extLst>
          </p:cNvPr>
          <p:cNvSpPr txBox="1"/>
          <p:nvPr/>
        </p:nvSpPr>
        <p:spPr>
          <a:xfrm>
            <a:off x="-1164822" y="1079825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</a:rPr>
              <a:t>Agent 1</a:t>
            </a:r>
            <a:endParaRPr kumimoji="1" lang="ja-JP" altLang="en-US" sz="1000" dirty="0">
              <a:solidFill>
                <a:schemeClr val="tx1"/>
              </a:solidFill>
            </a:endParaRPr>
          </a:p>
        </p:txBody>
      </p:sp>
      <p:sp>
        <p:nvSpPr>
          <p:cNvPr id="184" name="テキスト ボックス 183">
            <a:extLst>
              <a:ext uri="{FF2B5EF4-FFF2-40B4-BE49-F238E27FC236}">
                <a16:creationId xmlns:a16="http://schemas.microsoft.com/office/drawing/2014/main" id="{2D722DB1-2A4D-4C84-9CF1-AFB794DE2C79}"/>
              </a:ext>
            </a:extLst>
          </p:cNvPr>
          <p:cNvSpPr txBox="1"/>
          <p:nvPr/>
        </p:nvSpPr>
        <p:spPr>
          <a:xfrm>
            <a:off x="-1164822" y="1399609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</a:rPr>
              <a:t>Agent 2</a:t>
            </a:r>
            <a:endParaRPr kumimoji="1" lang="ja-JP" altLang="en-US" sz="1000" dirty="0">
              <a:solidFill>
                <a:schemeClr val="tx1"/>
              </a:solidFill>
            </a:endParaRPr>
          </a:p>
        </p:txBody>
      </p:sp>
      <p:sp>
        <p:nvSpPr>
          <p:cNvPr id="185" name="テキスト ボックス 184">
            <a:extLst>
              <a:ext uri="{FF2B5EF4-FFF2-40B4-BE49-F238E27FC236}">
                <a16:creationId xmlns:a16="http://schemas.microsoft.com/office/drawing/2014/main" id="{D589F183-7CF3-440B-8A08-CE010D7D8E13}"/>
              </a:ext>
            </a:extLst>
          </p:cNvPr>
          <p:cNvSpPr txBox="1"/>
          <p:nvPr/>
        </p:nvSpPr>
        <p:spPr>
          <a:xfrm>
            <a:off x="-259969" y="683463"/>
            <a:ext cx="6815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</a:rPr>
              <a:t>Enemies</a:t>
            </a:r>
            <a:endParaRPr kumimoji="1" lang="ja-JP" altLang="en-US" sz="1000" dirty="0">
              <a:solidFill>
                <a:schemeClr val="tx1"/>
              </a:solidFill>
            </a:endParaRPr>
          </a:p>
        </p:txBody>
      </p:sp>
      <p:cxnSp>
        <p:nvCxnSpPr>
          <p:cNvPr id="186" name="直線コネクタ 185">
            <a:extLst>
              <a:ext uri="{FF2B5EF4-FFF2-40B4-BE49-F238E27FC236}">
                <a16:creationId xmlns:a16="http://schemas.microsoft.com/office/drawing/2014/main" id="{45E76D5D-96C2-423D-B6F8-554C4E72E05B}"/>
              </a:ext>
            </a:extLst>
          </p:cNvPr>
          <p:cNvCxnSpPr>
            <a:cxnSpLocks/>
            <a:stCxn id="166" idx="0"/>
          </p:cNvCxnSpPr>
          <p:nvPr/>
        </p:nvCxnSpPr>
        <p:spPr bwMode="auto">
          <a:xfrm flipV="1">
            <a:off x="-37986" y="853440"/>
            <a:ext cx="182766" cy="34715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5" name="直線コネクタ 204">
            <a:extLst>
              <a:ext uri="{FF2B5EF4-FFF2-40B4-BE49-F238E27FC236}">
                <a16:creationId xmlns:a16="http://schemas.microsoft.com/office/drawing/2014/main" id="{BAE5924F-FC19-48F9-BA86-823EB1495E09}"/>
              </a:ext>
            </a:extLst>
          </p:cNvPr>
          <p:cNvCxnSpPr>
            <a:cxnSpLocks/>
            <a:stCxn id="178" idx="6"/>
          </p:cNvCxnSpPr>
          <p:nvPr/>
        </p:nvCxnSpPr>
        <p:spPr bwMode="auto">
          <a:xfrm flipV="1">
            <a:off x="-282880" y="839807"/>
            <a:ext cx="275343" cy="1484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79152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D09ACCE-1D02-4F2E-A9DF-0336787D22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4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0A25DEB-AA8C-45EC-BBD7-05191B637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94096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4DEC5438-45F0-40D3-9566-DAB9B25F3058}"/>
              </a:ext>
            </a:extLst>
          </p:cNvPr>
          <p:cNvSpPr/>
          <p:nvPr/>
        </p:nvSpPr>
        <p:spPr bwMode="auto">
          <a:xfrm>
            <a:off x="3200400" y="1903156"/>
            <a:ext cx="1005840" cy="97536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7FCD011-AD64-445A-8B26-F210EBEDA2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5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3D52C37-4AFA-4BD3-826A-6B88E296B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8EC585C5-15E8-4710-B2AD-83303E0E9EF5}"/>
              </a:ext>
            </a:extLst>
          </p:cNvPr>
          <p:cNvSpPr/>
          <p:nvPr/>
        </p:nvSpPr>
        <p:spPr bwMode="auto">
          <a:xfrm>
            <a:off x="3825384" y="2015980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15651E48-0C60-4C43-AC0D-B73E6898E254}"/>
              </a:ext>
            </a:extLst>
          </p:cNvPr>
          <p:cNvSpPr/>
          <p:nvPr/>
        </p:nvSpPr>
        <p:spPr bwMode="auto">
          <a:xfrm>
            <a:off x="3337560" y="2269794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C3F64D1D-7297-4DDD-813C-8B9794D6BF8E}"/>
              </a:ext>
            </a:extLst>
          </p:cNvPr>
          <p:cNvSpPr/>
          <p:nvPr/>
        </p:nvSpPr>
        <p:spPr bwMode="auto">
          <a:xfrm>
            <a:off x="3825383" y="2580547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7827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正方形/長方形 203">
            <a:extLst>
              <a:ext uri="{FF2B5EF4-FFF2-40B4-BE49-F238E27FC236}">
                <a16:creationId xmlns:a16="http://schemas.microsoft.com/office/drawing/2014/main" id="{86B01AFA-EAE2-45B3-A81E-F2B847129875}"/>
              </a:ext>
            </a:extLst>
          </p:cNvPr>
          <p:cNvSpPr/>
          <p:nvPr/>
        </p:nvSpPr>
        <p:spPr bwMode="auto">
          <a:xfrm>
            <a:off x="895887" y="1737360"/>
            <a:ext cx="7495638" cy="290331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7" name="正方形/長方形 206">
            <a:extLst>
              <a:ext uri="{FF2B5EF4-FFF2-40B4-BE49-F238E27FC236}">
                <a16:creationId xmlns:a16="http://schemas.microsoft.com/office/drawing/2014/main" id="{73BD5265-41AA-48EF-9501-7235BC5A6A68}"/>
              </a:ext>
            </a:extLst>
          </p:cNvPr>
          <p:cNvSpPr/>
          <p:nvPr/>
        </p:nvSpPr>
        <p:spPr bwMode="auto">
          <a:xfrm>
            <a:off x="5051993" y="2211937"/>
            <a:ext cx="3196120" cy="20237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F229C3D4-5CFD-4D90-BAF4-ECE5F5237450}"/>
              </a:ext>
            </a:extLst>
          </p:cNvPr>
          <p:cNvSpPr/>
          <p:nvPr/>
        </p:nvSpPr>
        <p:spPr bwMode="auto">
          <a:xfrm>
            <a:off x="5339981" y="2348512"/>
            <a:ext cx="1046713" cy="1526015"/>
          </a:xfrm>
          <a:prstGeom prst="rect">
            <a:avLst/>
          </a:prstGeom>
          <a:solidFill>
            <a:srgbClr val="E6E6E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128A250-BF96-4D95-A11F-943492F2A3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6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B8A54E2-3EB0-4185-B530-C8B9ABEF2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ja-JP" dirty="0"/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EB0CB5C2-8F90-4111-8368-18ED72CDF5CE}"/>
              </a:ext>
            </a:extLst>
          </p:cNvPr>
          <p:cNvSpPr>
            <a:spLocks/>
          </p:cNvSpPr>
          <p:nvPr/>
        </p:nvSpPr>
        <p:spPr bwMode="auto">
          <a:xfrm>
            <a:off x="5339982" y="2595483"/>
            <a:ext cx="2841349" cy="1288066"/>
          </a:xfrm>
          <a:custGeom>
            <a:avLst/>
            <a:gdLst>
              <a:gd name="T0" fmla="*/ 0 w 7230794"/>
              <a:gd name="T1" fmla="*/ 873388 h 3418502"/>
              <a:gd name="T2" fmla="*/ 739480 w 7230794"/>
              <a:gd name="T3" fmla="*/ 14 h 3418502"/>
              <a:gd name="T4" fmla="*/ 2000490 w 7230794"/>
              <a:gd name="T5" fmla="*/ 851823 h 3418502"/>
              <a:gd name="T6" fmla="*/ 0 60000 65536"/>
              <a:gd name="T7" fmla="*/ 0 60000 65536"/>
              <a:gd name="T8" fmla="*/ 0 60000 65536"/>
              <a:gd name="connsiteX0" fmla="*/ 0 w 7242935"/>
              <a:gd name="connsiteY0" fmla="*/ 3418502 h 3418502"/>
              <a:gd name="connsiteX1" fmla="*/ 2672861 w 7242935"/>
              <a:gd name="connsiteY1" fmla="*/ 53 h 3418502"/>
              <a:gd name="connsiteX2" fmla="*/ 7242935 w 7242935"/>
              <a:gd name="connsiteY2" fmla="*/ 3397294 h 3418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42935" h="3418502">
                <a:moveTo>
                  <a:pt x="0" y="3418502"/>
                </a:moveTo>
                <a:cubicBezTo>
                  <a:pt x="733864" y="1716311"/>
                  <a:pt x="1467729" y="14121"/>
                  <a:pt x="2672861" y="53"/>
                </a:cubicBezTo>
                <a:cubicBezTo>
                  <a:pt x="3877993" y="-14015"/>
                  <a:pt x="6485624" y="2836931"/>
                  <a:pt x="7242935" y="3397294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A04415BD-9E7D-4C15-9515-F378EB1038BE}"/>
              </a:ext>
            </a:extLst>
          </p:cNvPr>
          <p:cNvSpPr>
            <a:spLocks/>
          </p:cNvSpPr>
          <p:nvPr/>
        </p:nvSpPr>
        <p:spPr bwMode="auto">
          <a:xfrm>
            <a:off x="5345901" y="2472358"/>
            <a:ext cx="2808172" cy="1402169"/>
          </a:xfrm>
          <a:custGeom>
            <a:avLst/>
            <a:gdLst>
              <a:gd name="T0" fmla="*/ 0 w 7160455"/>
              <a:gd name="T1" fmla="*/ 0 h 3735195"/>
              <a:gd name="T2" fmla="*/ 727642 w 7160455"/>
              <a:gd name="T3" fmla="*/ 813287 h 3735195"/>
              <a:gd name="T4" fmla="*/ 1980588 w 7160455"/>
              <a:gd name="T5" fmla="*/ 950034 h 3735195"/>
              <a:gd name="T6" fmla="*/ 0 60000 65536"/>
              <a:gd name="T7" fmla="*/ 0 60000 65536"/>
              <a:gd name="T8" fmla="*/ 0 60000 65536"/>
              <a:gd name="connsiteX0" fmla="*/ 0 w 7160455"/>
              <a:gd name="connsiteY0" fmla="*/ 0 h 3717556"/>
              <a:gd name="connsiteX1" fmla="*/ 2630658 w 7160455"/>
              <a:gd name="connsiteY1" fmla="*/ 2815648 h 3717556"/>
              <a:gd name="connsiteX2" fmla="*/ 7160455 w 7160455"/>
              <a:gd name="connsiteY2" fmla="*/ 3713871 h 3717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60455" h="3717556">
                <a:moveTo>
                  <a:pt x="0" y="0"/>
                </a:moveTo>
                <a:cubicBezTo>
                  <a:pt x="718624" y="1280160"/>
                  <a:pt x="1437249" y="2196670"/>
                  <a:pt x="2630658" y="2815648"/>
                </a:cubicBezTo>
                <a:cubicBezTo>
                  <a:pt x="3824067" y="3434626"/>
                  <a:pt x="5492261" y="3756074"/>
                  <a:pt x="7160455" y="3713871"/>
                </a:cubicBezTo>
              </a:path>
            </a:pathLst>
          </a:custGeom>
          <a:noFill/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ja-JP" altLang="en-US" sz="16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12">
            <a:extLst>
              <a:ext uri="{FF2B5EF4-FFF2-40B4-BE49-F238E27FC236}">
                <a16:creationId xmlns:a16="http://schemas.microsoft.com/office/drawing/2014/main" id="{01B87169-A42C-48D5-BE60-D69B66A8D04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339982" y="2339764"/>
            <a:ext cx="2836586" cy="1539049"/>
          </a:xfrm>
          <a:prstGeom prst="line">
            <a:avLst/>
          </a:prstGeom>
          <a:noFill/>
          <a:ln w="3175" algn="ctr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15">
                <a:extLst>
                  <a:ext uri="{FF2B5EF4-FFF2-40B4-BE49-F238E27FC236}">
                    <a16:creationId xmlns:a16="http://schemas.microsoft.com/office/drawing/2014/main" id="{1C573550-E742-442A-AE05-1F3D08FA49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21692" y="3434219"/>
                <a:ext cx="1103251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rgbClr val="FFC000"/>
                    </a:solidFill>
                    <a:ea typeface="ＭＳ Ｐゴシック" panose="020B0600070205080204" pitchFamily="50" charset="-128"/>
                  </a:rPr>
                  <a:t>demand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𝑑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𝑖𝑡</m:t>
                        </m:r>
                      </m:sub>
                    </m:sSub>
                    <m:r>
                      <a:rPr kumimoji="1" lang="en-US" altLang="ja-JP" sz="11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(</m:t>
                    </m:r>
                    <m:r>
                      <a:rPr kumimoji="1" lang="en-US" altLang="ja-JP" sz="11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𝑞</m:t>
                    </m:r>
                    <m:r>
                      <a:rPr kumimoji="1" lang="en-US" altLang="ja-JP" sz="11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)</m:t>
                    </m:r>
                  </m:oMath>
                </a14:m>
                <a:endParaRPr kumimoji="1" lang="ja-JP" altLang="en-US" sz="1100" dirty="0">
                  <a:solidFill>
                    <a:srgbClr val="FFC000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9" name="TextBox 1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C573550-E742-442A-AE05-1F3D08FA4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21692" y="3434219"/>
                <a:ext cx="1103251" cy="261610"/>
              </a:xfrm>
              <a:prstGeom prst="rect">
                <a:avLst/>
              </a:prstGeom>
              <a:blipFill>
                <a:blip r:embed="rId2"/>
                <a:stretch>
                  <a:fillRect t="-2326" b="-139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16">
                <a:extLst>
                  <a:ext uri="{FF2B5EF4-FFF2-40B4-BE49-F238E27FC236}">
                    <a16:creationId xmlns:a16="http://schemas.microsoft.com/office/drawing/2014/main" id="{06F72B6A-EB32-4F05-95D8-A37F461711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35382" y="3858229"/>
                <a:ext cx="608949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price </a:t>
                </a:r>
                <a14:m>
                  <m:oMath xmlns:m="http://schemas.openxmlformats.org/officeDocument/2006/math"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𝑞</m:t>
                    </m:r>
                  </m:oMath>
                </a14:m>
                <a:endParaRPr kumimoji="1" lang="ja-JP" altLang="en-US" sz="1100" dirty="0">
                  <a:solidFill>
                    <a:schemeClr val="tx1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0" name="TextBox 1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6F72B6A-EB32-4F05-95D8-A37F46171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35382" y="3858229"/>
                <a:ext cx="608949" cy="261610"/>
              </a:xfrm>
              <a:prstGeom prst="rect">
                <a:avLst/>
              </a:prstGeom>
              <a:blipFill>
                <a:blip r:embed="rId3"/>
                <a:stretch>
                  <a:fillRect t="-2326" b="-139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7">
                <a:extLst>
                  <a:ext uri="{FF2B5EF4-FFF2-40B4-BE49-F238E27FC236}">
                    <a16:creationId xmlns:a16="http://schemas.microsoft.com/office/drawing/2014/main" id="{C3D590E1-0B3D-4E60-9F19-35879F6936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45616" y="2758142"/>
                <a:ext cx="997902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revenue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𝑟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𝑖𝑡</m:t>
                        </m:r>
                      </m:sub>
                    </m:sSub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=</m:t>
                    </m:r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panose="020B0600070205080204" pitchFamily="50" charset="-128"/>
                      </a:rPr>
                      <m:t>𝑞</m:t>
                    </m:r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𝑑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𝑖𝑡</m:t>
                        </m:r>
                      </m:sub>
                    </m:sSub>
                    <m:d>
                      <m:d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d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  <m:t>𝑞</m:t>
                        </m:r>
                      </m:e>
                    </m:d>
                  </m:oMath>
                </a14:m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3D590E1-0B3D-4E60-9F19-35879F693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45616" y="2758142"/>
                <a:ext cx="997902" cy="430887"/>
              </a:xfrm>
              <a:prstGeom prst="rect">
                <a:avLst/>
              </a:prstGeom>
              <a:blipFill>
                <a:blip r:embed="rId4"/>
                <a:stretch>
                  <a:fillRect t="-140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8">
                <a:extLst>
                  <a:ext uri="{FF2B5EF4-FFF2-40B4-BE49-F238E27FC236}">
                    <a16:creationId xmlns:a16="http://schemas.microsoft.com/office/drawing/2014/main" id="{A5051946-814A-4E6F-A9CD-6F44DF9B49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27589" y="3940536"/>
                <a:ext cx="1185966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</a:rPr>
                  <a:t>o</a:t>
                </a:r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ptimal </a:t>
                </a:r>
                <a:r>
                  <a:rPr kumimoji="1" lang="en-US" altLang="ja-JP" sz="1100" dirty="0">
                    <a:solidFill>
                      <a:schemeClr val="tx1"/>
                    </a:solidFill>
                  </a:rPr>
                  <a:t>pr</a:t>
                </a:r>
                <a:r>
                  <a:rPr kumimoji="1" lang="en-US" altLang="ja-JP" sz="1100" dirty="0">
                    <a:solidFill>
                      <a:schemeClr val="tx1"/>
                    </a:solidFill>
                    <a:ea typeface="ＭＳ Ｐゴシック" panose="020B0600070205080204" pitchFamily="50" charset="-128"/>
                  </a:rPr>
                  <a:t>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50" charset="-128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ja-JP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ＭＳ Ｐゴシック" panose="020B0600070205080204" pitchFamily="50" charset="-128"/>
                              </a:rPr>
                            </m:ctrlPr>
                          </m:accPr>
                          <m:e>
                            <m:r>
                              <a:rPr kumimoji="1" lang="en-US" altLang="ja-JP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endParaRPr kumimoji="1" lang="ja-JP" altLang="en-US" sz="1100" dirty="0">
                  <a:solidFill>
                    <a:schemeClr val="tx1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2" name="TextBox 1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051946-814A-4E6F-A9CD-6F44DF9B4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27589" y="3940536"/>
                <a:ext cx="1185966" cy="261610"/>
              </a:xfrm>
              <a:prstGeom prst="rect">
                <a:avLst/>
              </a:prstGeom>
              <a:blipFill>
                <a:blip r:embed="rId5"/>
                <a:stretch>
                  <a:fillRect t="-2326" r="-4103" b="-139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9">
                <a:extLst>
                  <a:ext uri="{FF2B5EF4-FFF2-40B4-BE49-F238E27FC236}">
                    <a16:creationId xmlns:a16="http://schemas.microsoft.com/office/drawing/2014/main" id="{309C628F-6029-4054-AAF4-D8C5D778A9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59691" y="2348512"/>
                <a:ext cx="302775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1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ＭＳ Ｐゴシック" panose="020B0600070205080204" pitchFamily="50" charset="-128"/>
                        </a:rPr>
                        <m:t>𝑞</m:t>
                      </m:r>
                    </m:oMath>
                  </m:oMathPara>
                </a14:m>
                <a:endParaRPr kumimoji="1" lang="ja-JP" altLang="en-US" sz="1100" dirty="0">
                  <a:solidFill>
                    <a:schemeClr val="accent1">
                      <a:lumMod val="50000"/>
                    </a:schemeClr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3" name="TextBox 1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09C628F-6029-4054-AAF4-D8C5D778A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59691" y="2348512"/>
                <a:ext cx="302775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楕円 15">
            <a:extLst>
              <a:ext uri="{FF2B5EF4-FFF2-40B4-BE49-F238E27FC236}">
                <a16:creationId xmlns:a16="http://schemas.microsoft.com/office/drawing/2014/main" id="{9DDB9F5A-D089-40C3-A3AD-B255EFC9B391}"/>
              </a:ext>
            </a:extLst>
          </p:cNvPr>
          <p:cNvSpPr/>
          <p:nvPr/>
        </p:nvSpPr>
        <p:spPr bwMode="auto">
          <a:xfrm>
            <a:off x="6354022" y="2559416"/>
            <a:ext cx="65344" cy="65344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BA77421-FE6E-4608-9C75-CBED0EBA68D2}"/>
              </a:ext>
            </a:extLst>
          </p:cNvPr>
          <p:cNvSpPr/>
          <p:nvPr/>
        </p:nvSpPr>
        <p:spPr bwMode="auto">
          <a:xfrm>
            <a:off x="5339981" y="2339763"/>
            <a:ext cx="2836587" cy="154023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6E453676-F718-4643-AD76-F9659F721F9A}"/>
              </a:ext>
            </a:extLst>
          </p:cNvPr>
          <p:cNvGrpSpPr/>
          <p:nvPr/>
        </p:nvGrpSpPr>
        <p:grpSpPr>
          <a:xfrm>
            <a:off x="5341568" y="2339763"/>
            <a:ext cx="56403" cy="1540233"/>
            <a:chOff x="1778747" y="2610604"/>
            <a:chExt cx="56403" cy="1540233"/>
          </a:xfrm>
        </p:grpSpPr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5136E20C-23E4-4A34-AFE3-2B340C778D48}"/>
                </a:ext>
              </a:extLst>
            </p:cNvPr>
            <p:cNvCxnSpPr/>
            <p:nvPr/>
          </p:nvCxnSpPr>
          <p:spPr bwMode="auto">
            <a:xfrm>
              <a:off x="1778747" y="2995662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7A3C11B7-79CB-4443-98BC-50662780E8D8}"/>
                </a:ext>
              </a:extLst>
            </p:cNvPr>
            <p:cNvCxnSpPr/>
            <p:nvPr/>
          </p:nvCxnSpPr>
          <p:spPr bwMode="auto">
            <a:xfrm>
              <a:off x="1778747" y="3188191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8613AA56-4E43-4D10-AE46-D62F172ED3CF}"/>
                </a:ext>
              </a:extLst>
            </p:cNvPr>
            <p:cNvCxnSpPr/>
            <p:nvPr/>
          </p:nvCxnSpPr>
          <p:spPr bwMode="auto">
            <a:xfrm>
              <a:off x="1778747" y="3380720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D2A25191-4C5B-4A3E-8257-9460890905A2}"/>
                </a:ext>
              </a:extLst>
            </p:cNvPr>
            <p:cNvCxnSpPr/>
            <p:nvPr/>
          </p:nvCxnSpPr>
          <p:spPr bwMode="auto">
            <a:xfrm>
              <a:off x="1778747" y="3573249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1DFEACA5-9078-4F55-92CA-F718848AE88A}"/>
                </a:ext>
              </a:extLst>
            </p:cNvPr>
            <p:cNvCxnSpPr/>
            <p:nvPr/>
          </p:nvCxnSpPr>
          <p:spPr bwMode="auto">
            <a:xfrm>
              <a:off x="1778747" y="3765778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96AE2D6A-37E3-4F8F-848C-CF6B98A19686}"/>
                </a:ext>
              </a:extLst>
            </p:cNvPr>
            <p:cNvCxnSpPr/>
            <p:nvPr/>
          </p:nvCxnSpPr>
          <p:spPr bwMode="auto">
            <a:xfrm>
              <a:off x="1778747" y="395830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9C1DE7DF-052D-40FA-8C67-CBD7B661F343}"/>
                </a:ext>
              </a:extLst>
            </p:cNvPr>
            <p:cNvCxnSpPr/>
            <p:nvPr/>
          </p:nvCxnSpPr>
          <p:spPr bwMode="auto">
            <a:xfrm>
              <a:off x="1778747" y="415083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2ED76E85-A6FF-47BB-B6CE-1B138D73709C}"/>
                </a:ext>
              </a:extLst>
            </p:cNvPr>
            <p:cNvCxnSpPr/>
            <p:nvPr/>
          </p:nvCxnSpPr>
          <p:spPr bwMode="auto">
            <a:xfrm>
              <a:off x="1778747" y="2610604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8271D1CB-38B0-4ED1-ADB2-FF29D0D2EA5D}"/>
                </a:ext>
              </a:extLst>
            </p:cNvPr>
            <p:cNvCxnSpPr/>
            <p:nvPr/>
          </p:nvCxnSpPr>
          <p:spPr bwMode="auto">
            <a:xfrm>
              <a:off x="1778747" y="2803133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06AC632C-F48B-4718-83EC-EF52F2C1583A}"/>
              </a:ext>
            </a:extLst>
          </p:cNvPr>
          <p:cNvGrpSpPr/>
          <p:nvPr/>
        </p:nvGrpSpPr>
        <p:grpSpPr>
          <a:xfrm>
            <a:off x="8120165" y="2339763"/>
            <a:ext cx="56403" cy="1540233"/>
            <a:chOff x="1778747" y="2610604"/>
            <a:chExt cx="56403" cy="1540233"/>
          </a:xfrm>
        </p:grpSpPr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21DF9679-0DF8-49E9-8C49-D90905BF8B3A}"/>
                </a:ext>
              </a:extLst>
            </p:cNvPr>
            <p:cNvCxnSpPr/>
            <p:nvPr/>
          </p:nvCxnSpPr>
          <p:spPr bwMode="auto">
            <a:xfrm>
              <a:off x="1778747" y="2995662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AF7EF4FF-79E0-4322-8F73-FBD239F69096}"/>
                </a:ext>
              </a:extLst>
            </p:cNvPr>
            <p:cNvCxnSpPr/>
            <p:nvPr/>
          </p:nvCxnSpPr>
          <p:spPr bwMode="auto">
            <a:xfrm>
              <a:off x="1778747" y="3188191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12CE85CD-354F-4438-A7EF-7A461B72378B}"/>
                </a:ext>
              </a:extLst>
            </p:cNvPr>
            <p:cNvCxnSpPr/>
            <p:nvPr/>
          </p:nvCxnSpPr>
          <p:spPr bwMode="auto">
            <a:xfrm>
              <a:off x="1778747" y="3380720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5E233A4F-F6A5-4912-9597-D9CAC67CB6A2}"/>
                </a:ext>
              </a:extLst>
            </p:cNvPr>
            <p:cNvCxnSpPr/>
            <p:nvPr/>
          </p:nvCxnSpPr>
          <p:spPr bwMode="auto">
            <a:xfrm>
              <a:off x="1778747" y="3573249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400C885A-10C9-4187-B780-9AEB521E9B84}"/>
                </a:ext>
              </a:extLst>
            </p:cNvPr>
            <p:cNvCxnSpPr/>
            <p:nvPr/>
          </p:nvCxnSpPr>
          <p:spPr bwMode="auto">
            <a:xfrm>
              <a:off x="1778747" y="3765778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D8950EB4-A527-4A57-9A32-3F28F9746915}"/>
                </a:ext>
              </a:extLst>
            </p:cNvPr>
            <p:cNvCxnSpPr/>
            <p:nvPr/>
          </p:nvCxnSpPr>
          <p:spPr bwMode="auto">
            <a:xfrm>
              <a:off x="1778747" y="395830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9CF51575-6376-44A2-97EA-7F7733A7E32B}"/>
                </a:ext>
              </a:extLst>
            </p:cNvPr>
            <p:cNvCxnSpPr/>
            <p:nvPr/>
          </p:nvCxnSpPr>
          <p:spPr bwMode="auto">
            <a:xfrm>
              <a:off x="1778747" y="415083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5B1B7070-0402-4EBC-B245-0115ABF33ECD}"/>
                </a:ext>
              </a:extLst>
            </p:cNvPr>
            <p:cNvCxnSpPr/>
            <p:nvPr/>
          </p:nvCxnSpPr>
          <p:spPr bwMode="auto">
            <a:xfrm>
              <a:off x="1778747" y="2610604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1E1F5351-6F30-46FF-A9F9-39A4B02D9E25}"/>
                </a:ext>
              </a:extLst>
            </p:cNvPr>
            <p:cNvCxnSpPr/>
            <p:nvPr/>
          </p:nvCxnSpPr>
          <p:spPr bwMode="auto">
            <a:xfrm>
              <a:off x="1778747" y="2803133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5F20B442-01FB-4C9D-8543-303965F956E4}"/>
              </a:ext>
            </a:extLst>
          </p:cNvPr>
          <p:cNvGrpSpPr/>
          <p:nvPr/>
        </p:nvGrpSpPr>
        <p:grpSpPr>
          <a:xfrm rot="16200000">
            <a:off x="6082213" y="1594299"/>
            <a:ext cx="56403" cy="1540233"/>
            <a:chOff x="1778747" y="2610604"/>
            <a:chExt cx="56403" cy="1540233"/>
          </a:xfrm>
        </p:grpSpPr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5F64BB14-A8E4-4350-A4FC-90FB5A1F86BE}"/>
                </a:ext>
              </a:extLst>
            </p:cNvPr>
            <p:cNvCxnSpPr/>
            <p:nvPr/>
          </p:nvCxnSpPr>
          <p:spPr bwMode="auto">
            <a:xfrm>
              <a:off x="1778747" y="2995662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AE331AFC-DECA-481D-9AF1-CDB50B37DA39}"/>
                </a:ext>
              </a:extLst>
            </p:cNvPr>
            <p:cNvCxnSpPr/>
            <p:nvPr/>
          </p:nvCxnSpPr>
          <p:spPr bwMode="auto">
            <a:xfrm>
              <a:off x="1778747" y="3188191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90AA6837-F73E-4BFA-B242-649F74DB7052}"/>
                </a:ext>
              </a:extLst>
            </p:cNvPr>
            <p:cNvCxnSpPr/>
            <p:nvPr/>
          </p:nvCxnSpPr>
          <p:spPr bwMode="auto">
            <a:xfrm>
              <a:off x="1778747" y="3380720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171AD48C-74F7-4EC7-A323-5EF12FE76938}"/>
                </a:ext>
              </a:extLst>
            </p:cNvPr>
            <p:cNvCxnSpPr/>
            <p:nvPr/>
          </p:nvCxnSpPr>
          <p:spPr bwMode="auto">
            <a:xfrm>
              <a:off x="1778747" y="3573249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85E641A5-97DD-4385-A4E7-D39A5DB56104}"/>
                </a:ext>
              </a:extLst>
            </p:cNvPr>
            <p:cNvCxnSpPr/>
            <p:nvPr/>
          </p:nvCxnSpPr>
          <p:spPr bwMode="auto">
            <a:xfrm>
              <a:off x="1778747" y="3765778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F7BF34AB-02EF-4B26-8B01-532FA3E4EE3C}"/>
                </a:ext>
              </a:extLst>
            </p:cNvPr>
            <p:cNvCxnSpPr/>
            <p:nvPr/>
          </p:nvCxnSpPr>
          <p:spPr bwMode="auto">
            <a:xfrm>
              <a:off x="1778747" y="395830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6228C4B9-C412-47F0-8F92-C9CE5D94A358}"/>
                </a:ext>
              </a:extLst>
            </p:cNvPr>
            <p:cNvCxnSpPr/>
            <p:nvPr/>
          </p:nvCxnSpPr>
          <p:spPr bwMode="auto">
            <a:xfrm>
              <a:off x="1778747" y="415083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763498E7-3B91-46B7-BE88-21BDA8E1E1B3}"/>
                </a:ext>
              </a:extLst>
            </p:cNvPr>
            <p:cNvCxnSpPr/>
            <p:nvPr/>
          </p:nvCxnSpPr>
          <p:spPr bwMode="auto">
            <a:xfrm>
              <a:off x="1778747" y="2610604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53333D44-694C-4506-A87E-76F294966572}"/>
                </a:ext>
              </a:extLst>
            </p:cNvPr>
            <p:cNvCxnSpPr/>
            <p:nvPr/>
          </p:nvCxnSpPr>
          <p:spPr bwMode="auto">
            <a:xfrm>
              <a:off x="1778747" y="2803133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6625A440-D92E-4550-984E-D4768F63B01F}"/>
              </a:ext>
            </a:extLst>
          </p:cNvPr>
          <p:cNvCxnSpPr/>
          <p:nvPr/>
        </p:nvCxnSpPr>
        <p:spPr bwMode="auto">
          <a:xfrm rot="16200000">
            <a:off x="7237279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15D4A679-A870-4F76-BDDD-DDAB64F6FC15}"/>
              </a:ext>
            </a:extLst>
          </p:cNvPr>
          <p:cNvCxnSpPr/>
          <p:nvPr/>
        </p:nvCxnSpPr>
        <p:spPr bwMode="auto">
          <a:xfrm rot="16200000">
            <a:off x="7429808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4E81067E-B0BD-4407-8E25-1C9939B1ADE9}"/>
              </a:ext>
            </a:extLst>
          </p:cNvPr>
          <p:cNvCxnSpPr/>
          <p:nvPr/>
        </p:nvCxnSpPr>
        <p:spPr bwMode="auto">
          <a:xfrm rot="16200000">
            <a:off x="7622337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943E6FB6-43B6-44DB-922C-029792829877}"/>
              </a:ext>
            </a:extLst>
          </p:cNvPr>
          <p:cNvCxnSpPr/>
          <p:nvPr/>
        </p:nvCxnSpPr>
        <p:spPr bwMode="auto">
          <a:xfrm rot="16200000">
            <a:off x="7814866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E435E47B-63B4-4B12-B80B-B060E391085B}"/>
              </a:ext>
            </a:extLst>
          </p:cNvPr>
          <p:cNvCxnSpPr/>
          <p:nvPr/>
        </p:nvCxnSpPr>
        <p:spPr bwMode="auto">
          <a:xfrm rot="16200000">
            <a:off x="8007395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B0DB3DBA-576D-449E-843C-8B5FA058FB89}"/>
              </a:ext>
            </a:extLst>
          </p:cNvPr>
          <p:cNvCxnSpPr/>
          <p:nvPr/>
        </p:nvCxnSpPr>
        <p:spPr bwMode="auto">
          <a:xfrm rot="16200000">
            <a:off x="6852221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F5B4BD65-7B2C-4514-8405-2AF4DFEE2A24}"/>
              </a:ext>
            </a:extLst>
          </p:cNvPr>
          <p:cNvCxnSpPr/>
          <p:nvPr/>
        </p:nvCxnSpPr>
        <p:spPr bwMode="auto">
          <a:xfrm rot="16200000">
            <a:off x="7044750" y="2364416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055D5C9F-E116-4AD5-8685-2949CE03917B}"/>
              </a:ext>
            </a:extLst>
          </p:cNvPr>
          <p:cNvGrpSpPr/>
          <p:nvPr/>
        </p:nvGrpSpPr>
        <p:grpSpPr>
          <a:xfrm rot="16200000">
            <a:off x="6082213" y="3081676"/>
            <a:ext cx="56403" cy="1540233"/>
            <a:chOff x="1778747" y="2610604"/>
            <a:chExt cx="56403" cy="1540233"/>
          </a:xfrm>
        </p:grpSpPr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E90FEF1D-261E-433E-8B30-82091450A0A0}"/>
                </a:ext>
              </a:extLst>
            </p:cNvPr>
            <p:cNvCxnSpPr/>
            <p:nvPr/>
          </p:nvCxnSpPr>
          <p:spPr bwMode="auto">
            <a:xfrm>
              <a:off x="1778747" y="2995662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01CBE939-87C6-41B7-8E44-CC221AEFF4FB}"/>
                </a:ext>
              </a:extLst>
            </p:cNvPr>
            <p:cNvCxnSpPr/>
            <p:nvPr/>
          </p:nvCxnSpPr>
          <p:spPr bwMode="auto">
            <a:xfrm>
              <a:off x="1778747" y="3188191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F572C71C-DA8E-4015-9638-5F3C68414175}"/>
                </a:ext>
              </a:extLst>
            </p:cNvPr>
            <p:cNvCxnSpPr/>
            <p:nvPr/>
          </p:nvCxnSpPr>
          <p:spPr bwMode="auto">
            <a:xfrm>
              <a:off x="1778747" y="3380720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62237CAB-A837-48ED-BEA5-58DDEF6A10FD}"/>
                </a:ext>
              </a:extLst>
            </p:cNvPr>
            <p:cNvCxnSpPr/>
            <p:nvPr/>
          </p:nvCxnSpPr>
          <p:spPr bwMode="auto">
            <a:xfrm>
              <a:off x="1778747" y="3573249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B10B37F3-9E20-4CAD-AFD8-6794D3D5158C}"/>
                </a:ext>
              </a:extLst>
            </p:cNvPr>
            <p:cNvCxnSpPr/>
            <p:nvPr/>
          </p:nvCxnSpPr>
          <p:spPr bwMode="auto">
            <a:xfrm>
              <a:off x="1778747" y="3765778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2272B61E-2BCF-4DF5-9811-331A2ECD803E}"/>
                </a:ext>
              </a:extLst>
            </p:cNvPr>
            <p:cNvCxnSpPr/>
            <p:nvPr/>
          </p:nvCxnSpPr>
          <p:spPr bwMode="auto">
            <a:xfrm>
              <a:off x="1778747" y="395830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0E23E818-98DF-4B66-A7FC-20D5BF937F60}"/>
                </a:ext>
              </a:extLst>
            </p:cNvPr>
            <p:cNvCxnSpPr/>
            <p:nvPr/>
          </p:nvCxnSpPr>
          <p:spPr bwMode="auto">
            <a:xfrm>
              <a:off x="1778747" y="4150837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直線コネクタ 67">
              <a:extLst>
                <a:ext uri="{FF2B5EF4-FFF2-40B4-BE49-F238E27FC236}">
                  <a16:creationId xmlns:a16="http://schemas.microsoft.com/office/drawing/2014/main" id="{A1F08D6C-4D8F-4177-BA36-A5BA0BF64C7C}"/>
                </a:ext>
              </a:extLst>
            </p:cNvPr>
            <p:cNvCxnSpPr/>
            <p:nvPr/>
          </p:nvCxnSpPr>
          <p:spPr bwMode="auto">
            <a:xfrm>
              <a:off x="1778747" y="2610604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DFE99E1B-13CE-4F72-BACC-DB2FA0BDCBF7}"/>
                </a:ext>
              </a:extLst>
            </p:cNvPr>
            <p:cNvCxnSpPr/>
            <p:nvPr/>
          </p:nvCxnSpPr>
          <p:spPr bwMode="auto">
            <a:xfrm>
              <a:off x="1778747" y="2803133"/>
              <a:ext cx="5640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70" name="直線コネクタ 69">
            <a:extLst>
              <a:ext uri="{FF2B5EF4-FFF2-40B4-BE49-F238E27FC236}">
                <a16:creationId xmlns:a16="http://schemas.microsoft.com/office/drawing/2014/main" id="{2C65AFD9-3704-46F8-977C-71B8C3940055}"/>
              </a:ext>
            </a:extLst>
          </p:cNvPr>
          <p:cNvCxnSpPr/>
          <p:nvPr/>
        </p:nvCxnSpPr>
        <p:spPr bwMode="auto">
          <a:xfrm rot="16200000">
            <a:off x="7237279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0B2976FD-262E-4B59-85FC-DB10FCE0D9EE}"/>
              </a:ext>
            </a:extLst>
          </p:cNvPr>
          <p:cNvCxnSpPr/>
          <p:nvPr/>
        </p:nvCxnSpPr>
        <p:spPr bwMode="auto">
          <a:xfrm rot="16200000">
            <a:off x="7429808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直線コネクタ 71">
            <a:extLst>
              <a:ext uri="{FF2B5EF4-FFF2-40B4-BE49-F238E27FC236}">
                <a16:creationId xmlns:a16="http://schemas.microsoft.com/office/drawing/2014/main" id="{2B342DFD-5CDB-4C7B-855E-7B2FC74B9091}"/>
              </a:ext>
            </a:extLst>
          </p:cNvPr>
          <p:cNvCxnSpPr/>
          <p:nvPr/>
        </p:nvCxnSpPr>
        <p:spPr bwMode="auto">
          <a:xfrm rot="16200000">
            <a:off x="7622337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" name="直線コネクタ 72">
            <a:extLst>
              <a:ext uri="{FF2B5EF4-FFF2-40B4-BE49-F238E27FC236}">
                <a16:creationId xmlns:a16="http://schemas.microsoft.com/office/drawing/2014/main" id="{AE1AF0AE-5E37-41F0-9311-04D2AAE1DD83}"/>
              </a:ext>
            </a:extLst>
          </p:cNvPr>
          <p:cNvCxnSpPr/>
          <p:nvPr/>
        </p:nvCxnSpPr>
        <p:spPr bwMode="auto">
          <a:xfrm rot="16200000">
            <a:off x="7814866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990CBC5B-B3E5-4338-9F5A-181664F6BF9B}"/>
              </a:ext>
            </a:extLst>
          </p:cNvPr>
          <p:cNvCxnSpPr/>
          <p:nvPr/>
        </p:nvCxnSpPr>
        <p:spPr bwMode="auto">
          <a:xfrm rot="16200000">
            <a:off x="8007395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5D93A6C6-4DF8-4395-B621-2A652D28DFE5}"/>
              </a:ext>
            </a:extLst>
          </p:cNvPr>
          <p:cNvCxnSpPr/>
          <p:nvPr/>
        </p:nvCxnSpPr>
        <p:spPr bwMode="auto">
          <a:xfrm rot="16200000">
            <a:off x="6852221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B7D92C7C-7439-44BF-A5D2-BB921FFF49D2}"/>
              </a:ext>
            </a:extLst>
          </p:cNvPr>
          <p:cNvCxnSpPr/>
          <p:nvPr/>
        </p:nvCxnSpPr>
        <p:spPr bwMode="auto">
          <a:xfrm rot="16200000">
            <a:off x="7044750" y="3851793"/>
            <a:ext cx="564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3926A6D6-35D1-41C5-9157-2FD7BEDD5C79}"/>
              </a:ext>
            </a:extLst>
          </p:cNvPr>
          <p:cNvCxnSpPr>
            <a:cxnSpLocks/>
          </p:cNvCxnSpPr>
          <p:nvPr/>
        </p:nvCxnSpPr>
        <p:spPr bwMode="auto">
          <a:xfrm flipV="1">
            <a:off x="6168861" y="3878814"/>
            <a:ext cx="217833" cy="1632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0" name="TextBox 16">
            <a:extLst>
              <a:ext uri="{FF2B5EF4-FFF2-40B4-BE49-F238E27FC236}">
                <a16:creationId xmlns:a16="http://schemas.microsoft.com/office/drawing/2014/main" id="{62F92BAF-D3E2-4F86-AC94-394D53FB66DD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4573345" y="3006650"/>
            <a:ext cx="128112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ea typeface="ＭＳ Ｐゴシック" panose="020B0600070205080204" pitchFamily="50" charset="-128"/>
              </a:rPr>
              <a:t>demand, revenue</a:t>
            </a:r>
            <a:endParaRPr kumimoji="1" lang="ja-JP" altLang="en-US" sz="1100" dirty="0">
              <a:solidFill>
                <a:schemeClr val="tx1"/>
              </a:solidFill>
              <a:ea typeface="ＭＳ Ｐゴシック" panose="020B0600070205080204" pitchFamily="50" charset="-128"/>
            </a:endParaRPr>
          </a:p>
        </p:txBody>
      </p: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1E1B4554-DCF9-4D7B-99A0-75D732AACFD9}"/>
              </a:ext>
            </a:extLst>
          </p:cNvPr>
          <p:cNvCxnSpPr/>
          <p:nvPr/>
        </p:nvCxnSpPr>
        <p:spPr bwMode="auto">
          <a:xfrm flipH="1">
            <a:off x="1493853" y="2156743"/>
            <a:ext cx="525780" cy="2047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217AD9E0-67FF-43EC-B378-9B25CEBEE13D}"/>
              </a:ext>
            </a:extLst>
          </p:cNvPr>
          <p:cNvCxnSpPr/>
          <p:nvPr/>
        </p:nvCxnSpPr>
        <p:spPr bwMode="auto">
          <a:xfrm flipH="1">
            <a:off x="1493853" y="2428186"/>
            <a:ext cx="5257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64BF5060-441E-4DDA-8028-CF4A9ACFF20C}"/>
              </a:ext>
            </a:extLst>
          </p:cNvPr>
          <p:cNvCxnSpPr/>
          <p:nvPr/>
        </p:nvCxnSpPr>
        <p:spPr bwMode="auto">
          <a:xfrm flipH="1" flipV="1">
            <a:off x="1493853" y="2533590"/>
            <a:ext cx="525780" cy="166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テキスト ボックス 90">
                <a:extLst>
                  <a:ext uri="{FF2B5EF4-FFF2-40B4-BE49-F238E27FC236}">
                    <a16:creationId xmlns:a16="http://schemas.microsoft.com/office/drawing/2014/main" id="{A5DE3A06-4F45-477F-BF1D-E80C6DF589F0}"/>
                  </a:ext>
                </a:extLst>
              </p:cNvPr>
              <p:cNvSpPr txBox="1"/>
              <p:nvPr/>
            </p:nvSpPr>
            <p:spPr>
              <a:xfrm>
                <a:off x="1608723" y="1993855"/>
                <a:ext cx="44037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テキスト ボックス 9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DE3A06-4F45-477F-BF1D-E80C6DF58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723" y="1993855"/>
                <a:ext cx="440377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楕円 104">
            <a:extLst>
              <a:ext uri="{FF2B5EF4-FFF2-40B4-BE49-F238E27FC236}">
                <a16:creationId xmlns:a16="http://schemas.microsoft.com/office/drawing/2014/main" id="{B1F59B76-69C6-4426-966B-8DE89DC8509E}"/>
              </a:ext>
            </a:extLst>
          </p:cNvPr>
          <p:cNvSpPr/>
          <p:nvPr/>
        </p:nvSpPr>
        <p:spPr bwMode="auto">
          <a:xfrm>
            <a:off x="1194864" y="2298247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6" name="楕円 105">
            <a:extLst>
              <a:ext uri="{FF2B5EF4-FFF2-40B4-BE49-F238E27FC236}">
                <a16:creationId xmlns:a16="http://schemas.microsoft.com/office/drawing/2014/main" id="{4C96CE33-1387-4D05-A2D6-0CD9785D64A5}"/>
              </a:ext>
            </a:extLst>
          </p:cNvPr>
          <p:cNvSpPr/>
          <p:nvPr/>
        </p:nvSpPr>
        <p:spPr bwMode="auto">
          <a:xfrm>
            <a:off x="2111073" y="2015980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7" name="楕円 106">
            <a:extLst>
              <a:ext uri="{FF2B5EF4-FFF2-40B4-BE49-F238E27FC236}">
                <a16:creationId xmlns:a16="http://schemas.microsoft.com/office/drawing/2014/main" id="{1119EE51-0AF5-4445-B7CE-00AC46B90272}"/>
              </a:ext>
            </a:extLst>
          </p:cNvPr>
          <p:cNvSpPr/>
          <p:nvPr/>
        </p:nvSpPr>
        <p:spPr bwMode="auto">
          <a:xfrm>
            <a:off x="2111073" y="2296322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8" name="楕円 107">
            <a:extLst>
              <a:ext uri="{FF2B5EF4-FFF2-40B4-BE49-F238E27FC236}">
                <a16:creationId xmlns:a16="http://schemas.microsoft.com/office/drawing/2014/main" id="{A8AA9479-6C66-4A22-BF99-F4842D028229}"/>
              </a:ext>
            </a:extLst>
          </p:cNvPr>
          <p:cNvSpPr/>
          <p:nvPr/>
        </p:nvSpPr>
        <p:spPr bwMode="auto">
          <a:xfrm>
            <a:off x="2111073" y="2588241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831BFC7A-CDE7-40B9-96D1-E74D9541F43A}"/>
              </a:ext>
            </a:extLst>
          </p:cNvPr>
          <p:cNvCxnSpPr/>
          <p:nvPr/>
        </p:nvCxnSpPr>
        <p:spPr bwMode="auto">
          <a:xfrm flipH="1">
            <a:off x="1493853" y="3542354"/>
            <a:ext cx="525780" cy="2047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直線矢印コネクタ 109">
            <a:extLst>
              <a:ext uri="{FF2B5EF4-FFF2-40B4-BE49-F238E27FC236}">
                <a16:creationId xmlns:a16="http://schemas.microsoft.com/office/drawing/2014/main" id="{1FF6B934-938B-426A-B73D-AD54BF0C5F29}"/>
              </a:ext>
            </a:extLst>
          </p:cNvPr>
          <p:cNvCxnSpPr/>
          <p:nvPr/>
        </p:nvCxnSpPr>
        <p:spPr bwMode="auto">
          <a:xfrm flipH="1">
            <a:off x="1493853" y="3813797"/>
            <a:ext cx="5257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1" name="直線矢印コネクタ 110">
            <a:extLst>
              <a:ext uri="{FF2B5EF4-FFF2-40B4-BE49-F238E27FC236}">
                <a16:creationId xmlns:a16="http://schemas.microsoft.com/office/drawing/2014/main" id="{DBD3B298-F333-458D-98FE-9E2DF87AF529}"/>
              </a:ext>
            </a:extLst>
          </p:cNvPr>
          <p:cNvCxnSpPr/>
          <p:nvPr/>
        </p:nvCxnSpPr>
        <p:spPr bwMode="auto">
          <a:xfrm flipH="1" flipV="1">
            <a:off x="1493853" y="3919201"/>
            <a:ext cx="525780" cy="166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5" name="楕円 114">
            <a:extLst>
              <a:ext uri="{FF2B5EF4-FFF2-40B4-BE49-F238E27FC236}">
                <a16:creationId xmlns:a16="http://schemas.microsoft.com/office/drawing/2014/main" id="{F37BE6EC-56AF-429B-9244-87176C9C5C42}"/>
              </a:ext>
            </a:extLst>
          </p:cNvPr>
          <p:cNvSpPr/>
          <p:nvPr/>
        </p:nvSpPr>
        <p:spPr bwMode="auto">
          <a:xfrm>
            <a:off x="1194864" y="3683858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6" name="楕円 115">
            <a:extLst>
              <a:ext uri="{FF2B5EF4-FFF2-40B4-BE49-F238E27FC236}">
                <a16:creationId xmlns:a16="http://schemas.microsoft.com/office/drawing/2014/main" id="{AF76779F-9ABD-4C61-A04C-1ABF92C68494}"/>
              </a:ext>
            </a:extLst>
          </p:cNvPr>
          <p:cNvSpPr/>
          <p:nvPr/>
        </p:nvSpPr>
        <p:spPr bwMode="auto">
          <a:xfrm>
            <a:off x="2111073" y="3401591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7" name="楕円 116">
            <a:extLst>
              <a:ext uri="{FF2B5EF4-FFF2-40B4-BE49-F238E27FC236}">
                <a16:creationId xmlns:a16="http://schemas.microsoft.com/office/drawing/2014/main" id="{2863D941-B86B-4032-A8C3-B1723E79AF46}"/>
              </a:ext>
            </a:extLst>
          </p:cNvPr>
          <p:cNvSpPr/>
          <p:nvPr/>
        </p:nvSpPr>
        <p:spPr bwMode="auto">
          <a:xfrm>
            <a:off x="2111073" y="3681933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18" name="楕円 117">
            <a:extLst>
              <a:ext uri="{FF2B5EF4-FFF2-40B4-BE49-F238E27FC236}">
                <a16:creationId xmlns:a16="http://schemas.microsoft.com/office/drawing/2014/main" id="{C38D6168-D8F8-4790-84D8-51ABEE2F63EC}"/>
              </a:ext>
            </a:extLst>
          </p:cNvPr>
          <p:cNvSpPr/>
          <p:nvPr/>
        </p:nvSpPr>
        <p:spPr bwMode="auto">
          <a:xfrm>
            <a:off x="2111073" y="3973852"/>
            <a:ext cx="242085" cy="24208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7" name="楕円 126">
            <a:extLst>
              <a:ext uri="{FF2B5EF4-FFF2-40B4-BE49-F238E27FC236}">
                <a16:creationId xmlns:a16="http://schemas.microsoft.com/office/drawing/2014/main" id="{8571EEBA-3F81-4615-9E07-BBE7DED13C4D}"/>
              </a:ext>
            </a:extLst>
          </p:cNvPr>
          <p:cNvSpPr/>
          <p:nvPr/>
        </p:nvSpPr>
        <p:spPr bwMode="auto">
          <a:xfrm>
            <a:off x="2942647" y="3683858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8" name="楕円 127">
            <a:extLst>
              <a:ext uri="{FF2B5EF4-FFF2-40B4-BE49-F238E27FC236}">
                <a16:creationId xmlns:a16="http://schemas.microsoft.com/office/drawing/2014/main" id="{A800EEC6-A52C-4887-B20D-9D067AA3459A}"/>
              </a:ext>
            </a:extLst>
          </p:cNvPr>
          <p:cNvSpPr/>
          <p:nvPr/>
        </p:nvSpPr>
        <p:spPr bwMode="auto">
          <a:xfrm>
            <a:off x="3858856" y="3401591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29" name="楕円 128">
            <a:extLst>
              <a:ext uri="{FF2B5EF4-FFF2-40B4-BE49-F238E27FC236}">
                <a16:creationId xmlns:a16="http://schemas.microsoft.com/office/drawing/2014/main" id="{D59DFEBB-6574-4C3B-BC9C-60AF9AE0203E}"/>
              </a:ext>
            </a:extLst>
          </p:cNvPr>
          <p:cNvSpPr/>
          <p:nvPr/>
        </p:nvSpPr>
        <p:spPr bwMode="auto">
          <a:xfrm>
            <a:off x="3858856" y="3681933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0" name="楕円 129">
            <a:extLst>
              <a:ext uri="{FF2B5EF4-FFF2-40B4-BE49-F238E27FC236}">
                <a16:creationId xmlns:a16="http://schemas.microsoft.com/office/drawing/2014/main" id="{F8758B3F-438C-47D0-9C04-4510BB76D181}"/>
              </a:ext>
            </a:extLst>
          </p:cNvPr>
          <p:cNvSpPr/>
          <p:nvPr/>
        </p:nvSpPr>
        <p:spPr bwMode="auto">
          <a:xfrm>
            <a:off x="3858856" y="3973852"/>
            <a:ext cx="242085" cy="24208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134" name="直線矢印コネクタ 133">
            <a:extLst>
              <a:ext uri="{FF2B5EF4-FFF2-40B4-BE49-F238E27FC236}">
                <a16:creationId xmlns:a16="http://schemas.microsoft.com/office/drawing/2014/main" id="{BD65DC56-E769-41FC-93A1-4293BA35AE03}"/>
              </a:ext>
            </a:extLst>
          </p:cNvPr>
          <p:cNvCxnSpPr/>
          <p:nvPr/>
        </p:nvCxnSpPr>
        <p:spPr bwMode="auto">
          <a:xfrm>
            <a:off x="3249779" y="3813797"/>
            <a:ext cx="60907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6" name="直線矢印コネクタ 135">
            <a:extLst>
              <a:ext uri="{FF2B5EF4-FFF2-40B4-BE49-F238E27FC236}">
                <a16:creationId xmlns:a16="http://schemas.microsoft.com/office/drawing/2014/main" id="{FBFF798D-0247-4887-9D77-DA9420328C43}"/>
              </a:ext>
            </a:extLst>
          </p:cNvPr>
          <p:cNvCxnSpPr>
            <a:endCxn id="128" idx="2"/>
          </p:cNvCxnSpPr>
          <p:nvPr/>
        </p:nvCxnSpPr>
        <p:spPr bwMode="auto">
          <a:xfrm flipV="1">
            <a:off x="3249779" y="3522634"/>
            <a:ext cx="609077" cy="2210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テキスト ボックス 136">
                <a:extLst>
                  <a:ext uri="{FF2B5EF4-FFF2-40B4-BE49-F238E27FC236}">
                    <a16:creationId xmlns:a16="http://schemas.microsoft.com/office/drawing/2014/main" id="{F2691164-67C1-4046-9FEE-4C6412F04FBD}"/>
                  </a:ext>
                </a:extLst>
              </p:cNvPr>
              <p:cNvSpPr txBox="1"/>
              <p:nvPr/>
            </p:nvSpPr>
            <p:spPr>
              <a:xfrm>
                <a:off x="3338527" y="3386843"/>
                <a:ext cx="38747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7" name="テキスト ボックス 13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2691164-67C1-4046-9FEE-4C6412F04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527" y="3386843"/>
                <a:ext cx="387477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テキスト ボックス 137">
                <a:extLst>
                  <a:ext uri="{FF2B5EF4-FFF2-40B4-BE49-F238E27FC236}">
                    <a16:creationId xmlns:a16="http://schemas.microsoft.com/office/drawing/2014/main" id="{761FF25D-5EB8-4F25-B7DE-92904CF66415}"/>
                  </a:ext>
                </a:extLst>
              </p:cNvPr>
              <p:cNvSpPr txBox="1"/>
              <p:nvPr/>
            </p:nvSpPr>
            <p:spPr>
              <a:xfrm>
                <a:off x="3338527" y="3599986"/>
                <a:ext cx="3874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8" name="テキスト ボックス 13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61FF25D-5EB8-4F25-B7DE-92904CF66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527" y="3599986"/>
                <a:ext cx="387478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テキスト ボックス 138">
            <a:extLst>
              <a:ext uri="{FF2B5EF4-FFF2-40B4-BE49-F238E27FC236}">
                <a16:creationId xmlns:a16="http://schemas.microsoft.com/office/drawing/2014/main" id="{127F8769-C2E7-45FC-A2E7-752B8F264C00}"/>
              </a:ext>
            </a:extLst>
          </p:cNvPr>
          <p:cNvSpPr txBox="1"/>
          <p:nvPr/>
        </p:nvSpPr>
        <p:spPr>
          <a:xfrm>
            <a:off x="3032719" y="4299521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4. shipment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40" name="テキスト ボックス 139">
            <a:extLst>
              <a:ext uri="{FF2B5EF4-FFF2-40B4-BE49-F238E27FC236}">
                <a16:creationId xmlns:a16="http://schemas.microsoft.com/office/drawing/2014/main" id="{7B8E735E-4427-4ED7-ABEB-85D809B52BB0}"/>
              </a:ext>
            </a:extLst>
          </p:cNvPr>
          <p:cNvSpPr txBox="1"/>
          <p:nvPr/>
        </p:nvSpPr>
        <p:spPr>
          <a:xfrm>
            <a:off x="1301769" y="4301230"/>
            <a:ext cx="944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3. payment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cxnSp>
        <p:nvCxnSpPr>
          <p:cNvPr id="141" name="直線矢印コネクタ 140">
            <a:extLst>
              <a:ext uri="{FF2B5EF4-FFF2-40B4-BE49-F238E27FC236}">
                <a16:creationId xmlns:a16="http://schemas.microsoft.com/office/drawing/2014/main" id="{98CFC38A-312D-4B35-9C96-15E35A6A7766}"/>
              </a:ext>
            </a:extLst>
          </p:cNvPr>
          <p:cNvCxnSpPr/>
          <p:nvPr/>
        </p:nvCxnSpPr>
        <p:spPr bwMode="auto">
          <a:xfrm flipH="1">
            <a:off x="3208164" y="2156743"/>
            <a:ext cx="525780" cy="2047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2" name="直線矢印コネクタ 141">
            <a:extLst>
              <a:ext uri="{FF2B5EF4-FFF2-40B4-BE49-F238E27FC236}">
                <a16:creationId xmlns:a16="http://schemas.microsoft.com/office/drawing/2014/main" id="{07CD97DE-64F7-403B-B036-45445F48380A}"/>
              </a:ext>
            </a:extLst>
          </p:cNvPr>
          <p:cNvCxnSpPr/>
          <p:nvPr/>
        </p:nvCxnSpPr>
        <p:spPr bwMode="auto">
          <a:xfrm flipH="1">
            <a:off x="3208164" y="2428186"/>
            <a:ext cx="5257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" name="直線矢印コネクタ 142">
            <a:extLst>
              <a:ext uri="{FF2B5EF4-FFF2-40B4-BE49-F238E27FC236}">
                <a16:creationId xmlns:a16="http://schemas.microsoft.com/office/drawing/2014/main" id="{A99DB37D-7A03-4CC6-8B11-5C0C46EF21E6}"/>
              </a:ext>
            </a:extLst>
          </p:cNvPr>
          <p:cNvCxnSpPr/>
          <p:nvPr/>
        </p:nvCxnSpPr>
        <p:spPr bwMode="auto">
          <a:xfrm flipH="1" flipV="1">
            <a:off x="3208164" y="2533590"/>
            <a:ext cx="525780" cy="166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7" name="楕円 146">
            <a:extLst>
              <a:ext uri="{FF2B5EF4-FFF2-40B4-BE49-F238E27FC236}">
                <a16:creationId xmlns:a16="http://schemas.microsoft.com/office/drawing/2014/main" id="{F85F9BEA-BA8C-480E-9E8C-85FD1C422CFE}"/>
              </a:ext>
            </a:extLst>
          </p:cNvPr>
          <p:cNvSpPr/>
          <p:nvPr/>
        </p:nvSpPr>
        <p:spPr bwMode="auto">
          <a:xfrm>
            <a:off x="2909175" y="2298247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8" name="楕円 147">
            <a:extLst>
              <a:ext uri="{FF2B5EF4-FFF2-40B4-BE49-F238E27FC236}">
                <a16:creationId xmlns:a16="http://schemas.microsoft.com/office/drawing/2014/main" id="{529C7471-670C-4C7E-8FB5-CB9BFE038E16}"/>
              </a:ext>
            </a:extLst>
          </p:cNvPr>
          <p:cNvSpPr/>
          <p:nvPr/>
        </p:nvSpPr>
        <p:spPr bwMode="auto">
          <a:xfrm>
            <a:off x="3825384" y="2015980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49" name="楕円 148">
            <a:extLst>
              <a:ext uri="{FF2B5EF4-FFF2-40B4-BE49-F238E27FC236}">
                <a16:creationId xmlns:a16="http://schemas.microsoft.com/office/drawing/2014/main" id="{B59D5A61-5577-409E-9F15-298BF35ACA0D}"/>
              </a:ext>
            </a:extLst>
          </p:cNvPr>
          <p:cNvSpPr/>
          <p:nvPr/>
        </p:nvSpPr>
        <p:spPr bwMode="auto">
          <a:xfrm>
            <a:off x="3825384" y="2296322"/>
            <a:ext cx="242085" cy="24208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0" name="楕円 149">
            <a:extLst>
              <a:ext uri="{FF2B5EF4-FFF2-40B4-BE49-F238E27FC236}">
                <a16:creationId xmlns:a16="http://schemas.microsoft.com/office/drawing/2014/main" id="{CBE186B5-EC6C-4228-AD72-F650E4669244}"/>
              </a:ext>
            </a:extLst>
          </p:cNvPr>
          <p:cNvSpPr/>
          <p:nvPr/>
        </p:nvSpPr>
        <p:spPr bwMode="auto">
          <a:xfrm>
            <a:off x="3825384" y="2588241"/>
            <a:ext cx="242085" cy="242085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51" name="テキスト ボックス 150">
            <a:extLst>
              <a:ext uri="{FF2B5EF4-FFF2-40B4-BE49-F238E27FC236}">
                <a16:creationId xmlns:a16="http://schemas.microsoft.com/office/drawing/2014/main" id="{A923ED71-5171-4C17-B059-DF3AC0BD4CBA}"/>
              </a:ext>
            </a:extLst>
          </p:cNvPr>
          <p:cNvSpPr txBox="1"/>
          <p:nvPr/>
        </p:nvSpPr>
        <p:spPr>
          <a:xfrm>
            <a:off x="1349858" y="2824463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1. bidding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53" name="テキスト ボックス 152">
            <a:extLst>
              <a:ext uri="{FF2B5EF4-FFF2-40B4-BE49-F238E27FC236}">
                <a16:creationId xmlns:a16="http://schemas.microsoft.com/office/drawing/2014/main" id="{DC5BA5EC-C753-46DC-917D-1C200F9C0DC3}"/>
              </a:ext>
            </a:extLst>
          </p:cNvPr>
          <p:cNvSpPr txBox="1"/>
          <p:nvPr/>
        </p:nvSpPr>
        <p:spPr>
          <a:xfrm>
            <a:off x="4019399" y="2000227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>
                <a:solidFill>
                  <a:schemeClr val="tx1"/>
                </a:solidFill>
              </a:rPr>
              <a:t>✓</a:t>
            </a:r>
            <a:r>
              <a:rPr kumimoji="1" lang="en-US" altLang="ja-JP" sz="1100" dirty="0">
                <a:solidFill>
                  <a:schemeClr val="tx1"/>
                </a:solidFill>
              </a:rPr>
              <a:t>1</a:t>
            </a:r>
            <a:endParaRPr kumimoji="1" lang="ja-JP" altLang="en-US" sz="1100" dirty="0">
              <a:solidFill>
                <a:schemeClr val="tx1"/>
              </a:solidFill>
            </a:endParaRPr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2C9034CE-35AD-4F20-BD8D-BF5DE4B2A94D}"/>
              </a:ext>
            </a:extLst>
          </p:cNvPr>
          <p:cNvSpPr txBox="1"/>
          <p:nvPr/>
        </p:nvSpPr>
        <p:spPr>
          <a:xfrm>
            <a:off x="4019399" y="2301582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>
                <a:solidFill>
                  <a:schemeClr val="tx1"/>
                </a:solidFill>
              </a:rPr>
              <a:t>✓</a:t>
            </a:r>
            <a:r>
              <a:rPr kumimoji="1" lang="en-US" altLang="ja-JP" sz="1100" dirty="0">
                <a:solidFill>
                  <a:schemeClr val="tx1"/>
                </a:solidFill>
              </a:rPr>
              <a:t>1</a:t>
            </a:r>
            <a:endParaRPr kumimoji="1" lang="ja-JP" altLang="en-US" sz="1100" dirty="0">
              <a:solidFill>
                <a:schemeClr val="tx1"/>
              </a:solidFill>
            </a:endParaRPr>
          </a:p>
        </p:txBody>
      </p:sp>
      <p:sp>
        <p:nvSpPr>
          <p:cNvPr id="155" name="テキスト ボックス 154">
            <a:extLst>
              <a:ext uri="{FF2B5EF4-FFF2-40B4-BE49-F238E27FC236}">
                <a16:creationId xmlns:a16="http://schemas.microsoft.com/office/drawing/2014/main" id="{BEBBBC8D-DD92-43F3-9AAB-AF93BB2AC409}"/>
              </a:ext>
            </a:extLst>
          </p:cNvPr>
          <p:cNvSpPr txBox="1"/>
          <p:nvPr/>
        </p:nvSpPr>
        <p:spPr>
          <a:xfrm>
            <a:off x="4019399" y="2591683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>
                <a:solidFill>
                  <a:schemeClr val="tx1"/>
                </a:solidFill>
              </a:rPr>
              <a:t>✘</a:t>
            </a:r>
            <a:r>
              <a:rPr kumimoji="1" lang="en-US" altLang="ja-JP" sz="1100" dirty="0">
                <a:solidFill>
                  <a:schemeClr val="tx1"/>
                </a:solidFill>
              </a:rPr>
              <a:t>0</a:t>
            </a:r>
            <a:endParaRPr kumimoji="1" lang="ja-JP" altLang="en-US" sz="1100" dirty="0">
              <a:solidFill>
                <a:schemeClr val="tx1"/>
              </a:solidFill>
            </a:endParaRPr>
          </a:p>
        </p:txBody>
      </p:sp>
      <p:sp>
        <p:nvSpPr>
          <p:cNvPr id="157" name="テキスト ボックス 156">
            <a:extLst>
              <a:ext uri="{FF2B5EF4-FFF2-40B4-BE49-F238E27FC236}">
                <a16:creationId xmlns:a16="http://schemas.microsoft.com/office/drawing/2014/main" id="{5A19F946-1D25-4FDE-895E-91FB2D773BDA}"/>
              </a:ext>
            </a:extLst>
          </p:cNvPr>
          <p:cNvSpPr txBox="1"/>
          <p:nvPr/>
        </p:nvSpPr>
        <p:spPr>
          <a:xfrm>
            <a:off x="2626331" y="2830010"/>
            <a:ext cx="17860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2. asking and allocation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cxnSp>
        <p:nvCxnSpPr>
          <p:cNvPr id="172" name="直線矢印コネクタ 171">
            <a:extLst>
              <a:ext uri="{FF2B5EF4-FFF2-40B4-BE49-F238E27FC236}">
                <a16:creationId xmlns:a16="http://schemas.microsoft.com/office/drawing/2014/main" id="{3F0345EA-4BDC-4912-84F9-649755EE8EE1}"/>
              </a:ext>
            </a:extLst>
          </p:cNvPr>
          <p:cNvCxnSpPr>
            <a:endCxn id="130" idx="2"/>
          </p:cNvCxnSpPr>
          <p:nvPr/>
        </p:nvCxnSpPr>
        <p:spPr bwMode="auto">
          <a:xfrm>
            <a:off x="3249779" y="3876344"/>
            <a:ext cx="609077" cy="21855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3" name="テキスト ボックス 172">
            <a:extLst>
              <a:ext uri="{FF2B5EF4-FFF2-40B4-BE49-F238E27FC236}">
                <a16:creationId xmlns:a16="http://schemas.microsoft.com/office/drawing/2014/main" id="{1FF5C4BD-2012-45F9-99D9-C28BBCEB581B}"/>
              </a:ext>
            </a:extLst>
          </p:cNvPr>
          <p:cNvSpPr txBox="1"/>
          <p:nvPr/>
        </p:nvSpPr>
        <p:spPr>
          <a:xfrm>
            <a:off x="3361060" y="3832669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 dirty="0">
                <a:solidFill>
                  <a:schemeClr val="tx1"/>
                </a:solidFill>
              </a:rPr>
              <a:t>×</a:t>
            </a:r>
            <a:endParaRPr kumimoji="1" lang="ja-JP" altLang="en-US" sz="11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テキスト ボックス 180">
                <a:extLst>
                  <a:ext uri="{FF2B5EF4-FFF2-40B4-BE49-F238E27FC236}">
                    <a16:creationId xmlns:a16="http://schemas.microsoft.com/office/drawing/2014/main" id="{C93E100C-A3F6-4E2C-855A-8434345380F3}"/>
                  </a:ext>
                </a:extLst>
              </p:cNvPr>
              <p:cNvSpPr txBox="1"/>
              <p:nvPr/>
            </p:nvSpPr>
            <p:spPr>
              <a:xfrm>
                <a:off x="912444" y="2265308"/>
                <a:ext cx="3874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1" name="テキスト ボックス 18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93E100C-A3F6-4E2C-855A-843434538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44" y="2265308"/>
                <a:ext cx="387478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テキスト ボックス 181">
                <a:extLst>
                  <a:ext uri="{FF2B5EF4-FFF2-40B4-BE49-F238E27FC236}">
                    <a16:creationId xmlns:a16="http://schemas.microsoft.com/office/drawing/2014/main" id="{8D16CFCA-ED54-4981-B540-B77814A56859}"/>
                  </a:ext>
                </a:extLst>
              </p:cNvPr>
              <p:cNvSpPr txBox="1"/>
              <p:nvPr/>
            </p:nvSpPr>
            <p:spPr>
              <a:xfrm>
                <a:off x="926645" y="3658039"/>
                <a:ext cx="3874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2" name="テキスト ボックス 18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D16CFCA-ED54-4981-B540-B77814A56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45" y="3658039"/>
                <a:ext cx="387478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テキスト ボックス 182">
                <a:extLst>
                  <a:ext uri="{FF2B5EF4-FFF2-40B4-BE49-F238E27FC236}">
                    <a16:creationId xmlns:a16="http://schemas.microsoft.com/office/drawing/2014/main" id="{F41E0886-3629-4567-838B-A90D5CEAEDCA}"/>
                  </a:ext>
                </a:extLst>
              </p:cNvPr>
              <p:cNvSpPr txBox="1"/>
              <p:nvPr/>
            </p:nvSpPr>
            <p:spPr>
              <a:xfrm>
                <a:off x="4032994" y="1737360"/>
                <a:ext cx="4069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3" name="テキスト ボックス 18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41E0886-3629-4567-838B-A90D5CEAE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994" y="1737360"/>
                <a:ext cx="406906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テキスト ボックス 190">
                <a:extLst>
                  <a:ext uri="{FF2B5EF4-FFF2-40B4-BE49-F238E27FC236}">
                    <a16:creationId xmlns:a16="http://schemas.microsoft.com/office/drawing/2014/main" id="{CC8AB245-0849-4DCB-960F-1A4EAFA6636E}"/>
                  </a:ext>
                </a:extLst>
              </p:cNvPr>
              <p:cNvSpPr txBox="1"/>
              <p:nvPr/>
            </p:nvSpPr>
            <p:spPr>
              <a:xfrm>
                <a:off x="1608723" y="2198406"/>
                <a:ext cx="44364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11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1" name="テキスト ボックス 19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C8AB245-0849-4DCB-960F-1A4EAFA66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723" y="2198406"/>
                <a:ext cx="443647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テキスト ボックス 191">
                <a:extLst>
                  <a:ext uri="{FF2B5EF4-FFF2-40B4-BE49-F238E27FC236}">
                    <a16:creationId xmlns:a16="http://schemas.microsoft.com/office/drawing/2014/main" id="{C614424B-3E5F-4A30-8951-D412B7957A38}"/>
                  </a:ext>
                </a:extLst>
              </p:cNvPr>
              <p:cNvSpPr txBox="1"/>
              <p:nvPr/>
            </p:nvSpPr>
            <p:spPr>
              <a:xfrm>
                <a:off x="1608723" y="2396113"/>
                <a:ext cx="44364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2" name="テキスト ボックス 19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614424B-3E5F-4A30-8951-D412B7957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723" y="2396113"/>
                <a:ext cx="443648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正方形/長方形 197">
                <a:extLst>
                  <a:ext uri="{FF2B5EF4-FFF2-40B4-BE49-F238E27FC236}">
                    <a16:creationId xmlns:a16="http://schemas.microsoft.com/office/drawing/2014/main" id="{55AC0F78-96D3-4E77-943A-9D6244183974}"/>
                  </a:ext>
                </a:extLst>
              </p:cNvPr>
              <p:cNvSpPr/>
              <p:nvPr/>
            </p:nvSpPr>
            <p:spPr>
              <a:xfrm>
                <a:off x="1590689" y="3363783"/>
                <a:ext cx="407483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8" name="正方形/長方形 19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5AC0F78-96D3-4E77-943A-9D62441839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689" y="3363783"/>
                <a:ext cx="407483" cy="258532"/>
              </a:xfrm>
              <a:prstGeom prst="rect">
                <a:avLst/>
              </a:prstGeom>
              <a:blipFill>
                <a:blip r:embed="rId14"/>
                <a:stretch>
                  <a:fillRect t="-4762" r="-29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正方形/長方形 199">
                <a:extLst>
                  <a:ext uri="{FF2B5EF4-FFF2-40B4-BE49-F238E27FC236}">
                    <a16:creationId xmlns:a16="http://schemas.microsoft.com/office/drawing/2014/main" id="{6B37A95C-D5E2-43C6-A8C1-591460A97509}"/>
                  </a:ext>
                </a:extLst>
              </p:cNvPr>
              <p:cNvSpPr/>
              <p:nvPr/>
            </p:nvSpPr>
            <p:spPr>
              <a:xfrm>
                <a:off x="1633223" y="3814922"/>
                <a:ext cx="316690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0" name="正方形/長方形 19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B37A95C-D5E2-43C6-A8C1-591460A975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223" y="3814922"/>
                <a:ext cx="316690" cy="2585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正方形/長方形 209">
                <a:extLst>
                  <a:ext uri="{FF2B5EF4-FFF2-40B4-BE49-F238E27FC236}">
                    <a16:creationId xmlns:a16="http://schemas.microsoft.com/office/drawing/2014/main" id="{C22B3370-BF7B-4D51-A1E7-6F5DC0793496}"/>
                  </a:ext>
                </a:extLst>
              </p:cNvPr>
              <p:cNvSpPr/>
              <p:nvPr/>
            </p:nvSpPr>
            <p:spPr>
              <a:xfrm>
                <a:off x="3242655" y="2046047"/>
                <a:ext cx="386068" cy="244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0" name="正方形/長方形 20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22B3370-BF7B-4D51-A1E7-6F5DC07934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655" y="2046047"/>
                <a:ext cx="386068" cy="244682"/>
              </a:xfrm>
              <a:prstGeom prst="rect">
                <a:avLst/>
              </a:prstGeom>
              <a:blipFill>
                <a:blip r:embed="rId17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正方形/長方形 212">
                <a:extLst>
                  <a:ext uri="{FF2B5EF4-FFF2-40B4-BE49-F238E27FC236}">
                    <a16:creationId xmlns:a16="http://schemas.microsoft.com/office/drawing/2014/main" id="{B11B3CA2-8922-4E79-9672-D8ACCA758074}"/>
                  </a:ext>
                </a:extLst>
              </p:cNvPr>
              <p:cNvSpPr/>
              <p:nvPr/>
            </p:nvSpPr>
            <p:spPr>
              <a:xfrm>
                <a:off x="2286000" y="3374676"/>
                <a:ext cx="522900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3" name="正方形/長方形 21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11B3CA2-8922-4E79-9672-D8ACCA758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374676"/>
                <a:ext cx="522900" cy="258532"/>
              </a:xfrm>
              <a:prstGeom prst="rect">
                <a:avLst/>
              </a:prstGeom>
              <a:blipFill>
                <a:blip r:embed="rId18"/>
                <a:stretch>
                  <a:fillRect t="-4762" r="-104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正方形/長方形 213">
                <a:extLst>
                  <a:ext uri="{FF2B5EF4-FFF2-40B4-BE49-F238E27FC236}">
                    <a16:creationId xmlns:a16="http://schemas.microsoft.com/office/drawing/2014/main" id="{FC74C96F-E0B4-4754-85DE-7277B5CC2458}"/>
                  </a:ext>
                </a:extLst>
              </p:cNvPr>
              <p:cNvSpPr/>
              <p:nvPr/>
            </p:nvSpPr>
            <p:spPr>
              <a:xfrm>
                <a:off x="2286000" y="3671921"/>
                <a:ext cx="527517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4" name="正方形/長方形 21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C74C96F-E0B4-4754-85DE-7277B5CC24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671921"/>
                <a:ext cx="527517" cy="258532"/>
              </a:xfrm>
              <a:prstGeom prst="rect">
                <a:avLst/>
              </a:prstGeom>
              <a:blipFill>
                <a:blip r:embed="rId19"/>
                <a:stretch>
                  <a:fillRect t="-4651" r="-91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正方形/長方形 214">
                <a:extLst>
                  <a:ext uri="{FF2B5EF4-FFF2-40B4-BE49-F238E27FC236}">
                    <a16:creationId xmlns:a16="http://schemas.microsoft.com/office/drawing/2014/main" id="{E2AD19C4-2A2D-4A8C-A0F8-F7DBB454D179}"/>
                  </a:ext>
                </a:extLst>
              </p:cNvPr>
              <p:cNvSpPr/>
              <p:nvPr/>
            </p:nvSpPr>
            <p:spPr>
              <a:xfrm>
                <a:off x="2286000" y="3968115"/>
                <a:ext cx="312906" cy="258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5" name="正方形/長方形 21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2AD19C4-2A2D-4A8C-A0F8-F7DBB454D1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968115"/>
                <a:ext cx="312906" cy="2585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テキスト ボックス 130">
                <a:extLst>
                  <a:ext uri="{FF2B5EF4-FFF2-40B4-BE49-F238E27FC236}">
                    <a16:creationId xmlns:a16="http://schemas.microsoft.com/office/drawing/2014/main" id="{71F2D869-58CC-48DA-A476-8348FB4E3E64}"/>
                  </a:ext>
                </a:extLst>
              </p:cNvPr>
              <p:cNvSpPr txBox="1"/>
              <p:nvPr/>
            </p:nvSpPr>
            <p:spPr>
              <a:xfrm>
                <a:off x="1608723" y="1793921"/>
                <a:ext cx="3984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kumimoji="1" lang="en-US" altLang="ja-JP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1" name="テキスト ボックス 13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1F2D869-58CC-48DA-A476-8348FB4E3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723" y="1793921"/>
                <a:ext cx="398442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テキスト ボックス 131">
                <a:extLst>
                  <a:ext uri="{FF2B5EF4-FFF2-40B4-BE49-F238E27FC236}">
                    <a16:creationId xmlns:a16="http://schemas.microsoft.com/office/drawing/2014/main" id="{B4C7FC54-61A2-4942-BE51-C4797BB3C8D1}"/>
                  </a:ext>
                </a:extLst>
              </p:cNvPr>
              <p:cNvSpPr txBox="1"/>
              <p:nvPr/>
            </p:nvSpPr>
            <p:spPr>
              <a:xfrm>
                <a:off x="2652919" y="2265308"/>
                <a:ext cx="3433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テキスト ボックス 13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4C7FC54-61A2-4942-BE51-C4797BB3C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919" y="2265308"/>
                <a:ext cx="343364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テキスト ボックス 132">
                <a:extLst>
                  <a:ext uri="{FF2B5EF4-FFF2-40B4-BE49-F238E27FC236}">
                    <a16:creationId xmlns:a16="http://schemas.microsoft.com/office/drawing/2014/main" id="{2D222F60-3E26-4BA5-BCAB-BF875ACDD7FF}"/>
                  </a:ext>
                </a:extLst>
              </p:cNvPr>
              <p:cNvSpPr txBox="1"/>
              <p:nvPr/>
            </p:nvSpPr>
            <p:spPr>
              <a:xfrm>
                <a:off x="2667120" y="3658039"/>
                <a:ext cx="38747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3" name="テキスト ボックス 13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D222F60-3E26-4BA5-BCAB-BF875ACDD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120" y="3658039"/>
                <a:ext cx="387478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正方形/長方形 134">
                <a:extLst>
                  <a:ext uri="{FF2B5EF4-FFF2-40B4-BE49-F238E27FC236}">
                    <a16:creationId xmlns:a16="http://schemas.microsoft.com/office/drawing/2014/main" id="{61F923BD-5492-42E0-A61F-71B7686423FD}"/>
                  </a:ext>
                </a:extLst>
              </p:cNvPr>
              <p:cNvSpPr/>
              <p:nvPr/>
            </p:nvSpPr>
            <p:spPr>
              <a:xfrm>
                <a:off x="3242655" y="2215334"/>
                <a:ext cx="386068" cy="244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正方形/長方形 13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1F923BD-5492-42E0-A61F-71B7686423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655" y="2215334"/>
                <a:ext cx="386068" cy="24468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正方形/長方形 143">
                <a:extLst>
                  <a:ext uri="{FF2B5EF4-FFF2-40B4-BE49-F238E27FC236}">
                    <a16:creationId xmlns:a16="http://schemas.microsoft.com/office/drawing/2014/main" id="{11692082-F04D-4971-BC60-65A7AC2C91D0}"/>
                  </a:ext>
                </a:extLst>
              </p:cNvPr>
              <p:cNvSpPr/>
              <p:nvPr/>
            </p:nvSpPr>
            <p:spPr>
              <a:xfrm>
                <a:off x="3242655" y="2413087"/>
                <a:ext cx="386068" cy="244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4" name="正方形/長方形 14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1692082-F04D-4971-BC60-65A7AC2C91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655" y="2413087"/>
                <a:ext cx="386068" cy="244682"/>
              </a:xfrm>
              <a:prstGeom prst="rect">
                <a:avLst/>
              </a:prstGeom>
              <a:blipFill>
                <a:blip r:embed="rId17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正方形/長方形 155">
                <a:extLst>
                  <a:ext uri="{FF2B5EF4-FFF2-40B4-BE49-F238E27FC236}">
                    <a16:creationId xmlns:a16="http://schemas.microsoft.com/office/drawing/2014/main" id="{8091B0EF-1A50-46D2-BD20-F836437E283C}"/>
                  </a:ext>
                </a:extLst>
              </p:cNvPr>
              <p:cNvSpPr/>
              <p:nvPr/>
            </p:nvSpPr>
            <p:spPr>
              <a:xfrm>
                <a:off x="1590689" y="3606304"/>
                <a:ext cx="407483" cy="258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ja-JP" sz="1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ja-JP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ja-JP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6" name="正方形/長方形 15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091B0EF-1A50-46D2-BD20-F836437E28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689" y="3606304"/>
                <a:ext cx="407483" cy="258532"/>
              </a:xfrm>
              <a:prstGeom prst="rect">
                <a:avLst/>
              </a:prstGeom>
              <a:blipFill>
                <a:blip r:embed="rId14"/>
                <a:stretch>
                  <a:fillRect t="-4762" r="-29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テキスト ボックス 159">
                <a:extLst>
                  <a:ext uri="{FF2B5EF4-FFF2-40B4-BE49-F238E27FC236}">
                    <a16:creationId xmlns:a16="http://schemas.microsoft.com/office/drawing/2014/main" id="{5E62C391-F2EA-4569-9F6C-159CB5E9EA42}"/>
                  </a:ext>
                </a:extLst>
              </p:cNvPr>
              <p:cNvSpPr txBox="1"/>
              <p:nvPr/>
            </p:nvSpPr>
            <p:spPr>
              <a:xfrm>
                <a:off x="4030856" y="3968115"/>
                <a:ext cx="3433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ja-JP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0" name="テキスト ボックス 15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E62C391-F2EA-4569-9F6C-159CB5E9E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856" y="3968115"/>
                <a:ext cx="343364" cy="261610"/>
              </a:xfrm>
              <a:prstGeom prst="rect">
                <a:avLst/>
              </a:prstGeom>
              <a:blipFill>
                <a:blip r:embed="rId25"/>
                <a:stretch>
                  <a:fillRect r="-175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E3696C32-1C7E-413C-92D0-814BBDF8E57B}"/>
              </a:ext>
            </a:extLst>
          </p:cNvPr>
          <p:cNvCxnSpPr>
            <a:cxnSpLocks/>
          </p:cNvCxnSpPr>
          <p:nvPr/>
        </p:nvCxnSpPr>
        <p:spPr bwMode="auto">
          <a:xfrm>
            <a:off x="5339981" y="2290729"/>
            <a:ext cx="104671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直線矢印コネクタ 144">
            <a:extLst>
              <a:ext uri="{FF2B5EF4-FFF2-40B4-BE49-F238E27FC236}">
                <a16:creationId xmlns:a16="http://schemas.microsoft.com/office/drawing/2014/main" id="{288E0B09-26B3-4273-8F78-FC8D82A0742B}"/>
              </a:ext>
            </a:extLst>
          </p:cNvPr>
          <p:cNvCxnSpPr>
            <a:cxnSpLocks/>
          </p:cNvCxnSpPr>
          <p:nvPr/>
        </p:nvCxnSpPr>
        <p:spPr bwMode="auto">
          <a:xfrm>
            <a:off x="6386694" y="2290729"/>
            <a:ext cx="178987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8">
                <a:extLst>
                  <a:ext uri="{FF2B5EF4-FFF2-40B4-BE49-F238E27FC236}">
                    <a16:creationId xmlns:a16="http://schemas.microsoft.com/office/drawing/2014/main" id="{232479E6-BD0A-4370-9BDA-0A2AB22730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18133" y="2019111"/>
                <a:ext cx="1238224" cy="275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</a:rPr>
                  <a:t>pruned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𝑖𝑗𝑡</m:t>
                        </m:r>
                      </m:sub>
                    </m:sSub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en-US" altLang="ja-JP" sz="1100" dirty="0">
                    <a:solidFill>
                      <a:schemeClr val="tx1"/>
                    </a:solidFill>
                  </a:rPr>
                  <a:t>)</a:t>
                </a:r>
                <a:endParaRPr kumimoji="1" lang="ja-JP" altLang="en-US" sz="1100" dirty="0">
                  <a:solidFill>
                    <a:schemeClr val="tx1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46" name="TextBox 1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32479E6-BD0A-4370-9BDA-0A2AB2273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18133" y="2019111"/>
                <a:ext cx="1238224" cy="275204"/>
              </a:xfrm>
              <a:prstGeom prst="rect">
                <a:avLst/>
              </a:prstGeom>
              <a:blipFill>
                <a:blip r:embed="rId26"/>
                <a:stretch>
                  <a:fillRect t="-2222" b="-88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8">
                <a:extLst>
                  <a:ext uri="{FF2B5EF4-FFF2-40B4-BE49-F238E27FC236}">
                    <a16:creationId xmlns:a16="http://schemas.microsoft.com/office/drawing/2014/main" id="{D8ECB721-E193-44FB-82CB-9D8DFAAC99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93542" y="2019111"/>
                <a:ext cx="1364861" cy="275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ja-JP" sz="1100" dirty="0">
                    <a:solidFill>
                      <a:schemeClr val="tx1"/>
                    </a:solidFill>
                  </a:rPr>
                  <a:t>allocated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ja-JP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𝑖𝑗𝑡</m:t>
                        </m:r>
                      </m:sub>
                    </m:sSub>
                    <m:r>
                      <a:rPr kumimoji="1" lang="en-US" altLang="ja-JP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1" lang="en-US" altLang="ja-JP" sz="1100" dirty="0">
                    <a:solidFill>
                      <a:schemeClr val="tx1"/>
                    </a:solidFill>
                  </a:rPr>
                  <a:t>)</a:t>
                </a:r>
                <a:endParaRPr kumimoji="1" lang="ja-JP" altLang="en-US" sz="1100" dirty="0">
                  <a:solidFill>
                    <a:schemeClr val="tx1"/>
                  </a:solidFill>
                  <a:ea typeface="ＭＳ Ｐゴシック" panose="020B0600070205080204" pitchFamily="50" charset="-128"/>
                </a:endParaRPr>
              </a:p>
            </p:txBody>
          </p:sp>
        </mc:Choice>
        <mc:Fallback xmlns="">
          <p:sp>
            <p:nvSpPr>
              <p:cNvPr id="152" name="TextBox 1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8ECB721-E193-44FB-82CB-9D8DFAAC9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93542" y="2019111"/>
                <a:ext cx="1364861" cy="275204"/>
              </a:xfrm>
              <a:prstGeom prst="rect">
                <a:avLst/>
              </a:prstGeom>
              <a:blipFill>
                <a:blip r:embed="rId27"/>
                <a:stretch>
                  <a:fillRect t="-2222" b="-88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06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2FFE57B-DF57-4328-9575-0264F5B3C6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7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B866B16-F745-4AE0-A5B6-6D527A039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0D3F31C-46D5-4487-9617-A39090ABD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66" y="1978026"/>
            <a:ext cx="7785267" cy="290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92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719B026-F952-435F-8390-A563ACA71941}"/>
              </a:ext>
            </a:extLst>
          </p:cNvPr>
          <p:cNvSpPr/>
          <p:nvPr/>
        </p:nvSpPr>
        <p:spPr bwMode="auto">
          <a:xfrm>
            <a:off x="717918" y="1737360"/>
            <a:ext cx="7915542" cy="3429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74F34AB-DF09-4CF9-98C5-82E8CB2A49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8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194331F-B2A1-4602-B470-F633FEEC1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5" name="図 4" descr="スクリーンショット が含まれている画像&#10;&#10;高い精度で生成された説明">
            <a:extLst>
              <a:ext uri="{FF2B5EF4-FFF2-40B4-BE49-F238E27FC236}">
                <a16:creationId xmlns:a16="http://schemas.microsoft.com/office/drawing/2014/main" id="{413A25B2-7341-428C-82BD-1E2534580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8" t="10888" r="8747" b="2016"/>
          <a:stretch/>
        </p:blipFill>
        <p:spPr>
          <a:xfrm>
            <a:off x="731520" y="1783080"/>
            <a:ext cx="4983480" cy="3291840"/>
          </a:xfrm>
          <a:prstGeom prst="rect">
            <a:avLst/>
          </a:prstGeom>
          <a:noFill/>
        </p:spPr>
      </p:pic>
      <p:pic>
        <p:nvPicPr>
          <p:cNvPr id="7" name="図 6" descr="空 が含まれている画像&#10;&#10;高い精度で生成された説明">
            <a:extLst>
              <a:ext uri="{FF2B5EF4-FFF2-40B4-BE49-F238E27FC236}">
                <a16:creationId xmlns:a16="http://schemas.microsoft.com/office/drawing/2014/main" id="{D3B96B98-03E4-4D6F-A4FF-0AF639763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821180"/>
            <a:ext cx="2108345" cy="1573881"/>
          </a:xfrm>
          <a:prstGeom prst="rect">
            <a:avLst/>
          </a:prstGeom>
          <a:noFill/>
        </p:spPr>
      </p:pic>
      <p:pic>
        <p:nvPicPr>
          <p:cNvPr id="9" name="図 8" descr="空, 屋外 が含まれている画像&#10;&#10;高い精度で生成された説明">
            <a:extLst>
              <a:ext uri="{FF2B5EF4-FFF2-40B4-BE49-F238E27FC236}">
                <a16:creationId xmlns:a16="http://schemas.microsoft.com/office/drawing/2014/main" id="{2D4F2DA2-50DF-42F0-97B8-48A2B9F58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3417219"/>
            <a:ext cx="2108345" cy="1573881"/>
          </a:xfrm>
          <a:prstGeom prst="rect">
            <a:avLst/>
          </a:prstGeom>
          <a:noFill/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9346DD2-03AE-47BA-BA87-D9EFB48166CF}"/>
              </a:ext>
            </a:extLst>
          </p:cNvPr>
          <p:cNvSpPr txBox="1"/>
          <p:nvPr/>
        </p:nvSpPr>
        <p:spPr>
          <a:xfrm>
            <a:off x="5953760" y="3395061"/>
            <a:ext cx="298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solidFill>
                  <a:schemeClr val="bg1"/>
                </a:solidFill>
              </a:rPr>
              <a:t>b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A3DC38B6-5C7E-4927-93F1-B60333CF83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2105" y="2918459"/>
            <a:ext cx="512918" cy="2110741"/>
          </a:xfrm>
          <a:prstGeom prst="rect">
            <a:avLst/>
          </a:prstGeom>
          <a:noFill/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BB32F0AF-FC7D-49D5-8B2A-A2F5CA1E18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760" y="1821180"/>
            <a:ext cx="2098185" cy="1566296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341B7BB-2E70-4C3E-8D55-BC0FDEAFF3FC}"/>
              </a:ext>
            </a:extLst>
          </p:cNvPr>
          <p:cNvSpPr txBox="1"/>
          <p:nvPr/>
        </p:nvSpPr>
        <p:spPr>
          <a:xfrm>
            <a:off x="5953760" y="1783080"/>
            <a:ext cx="298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solidFill>
                  <a:schemeClr val="bg1"/>
                </a:solidFill>
              </a:rPr>
              <a:t>a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773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74F34AB-DF09-4CF9-98C5-82E8CB2A49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9BDF8B-AECC-4DC9-9C69-75A0A1A5F279}" type="slidenum">
              <a:rPr lang="en-US" altLang="ja-JP" smtClean="0"/>
              <a:pPr>
                <a:defRPr/>
              </a:pPr>
              <a:t>9</a:t>
            </a:fld>
            <a:endParaRPr lang="en-US" altLang="ja-JP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194331F-B2A1-4602-B470-F633FEEC1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IBM Confidential</a:t>
            </a:r>
          </a:p>
        </p:txBody>
      </p:sp>
      <p:pic>
        <p:nvPicPr>
          <p:cNvPr id="5" name="図 4" descr="スクリーンショット が含まれている画像&#10;&#10;高い精度で生成された説明">
            <a:extLst>
              <a:ext uri="{FF2B5EF4-FFF2-40B4-BE49-F238E27FC236}">
                <a16:creationId xmlns:a16="http://schemas.microsoft.com/office/drawing/2014/main" id="{413A25B2-7341-428C-82BD-1E2534580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8" t="10888" r="8747" b="2016"/>
          <a:stretch/>
        </p:blipFill>
        <p:spPr>
          <a:xfrm>
            <a:off x="457200" y="1737360"/>
            <a:ext cx="3429000" cy="2265027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076E0EB2-50E8-4322-B7B1-59749730E38D}"/>
              </a:ext>
            </a:extLst>
          </p:cNvPr>
          <p:cNvGrpSpPr/>
          <p:nvPr/>
        </p:nvGrpSpPr>
        <p:grpSpPr>
          <a:xfrm>
            <a:off x="4023360" y="1965960"/>
            <a:ext cx="4254790" cy="1573882"/>
            <a:chOff x="3934315" y="1805940"/>
            <a:chExt cx="4254790" cy="1573882"/>
          </a:xfrm>
        </p:grpSpPr>
        <p:pic>
          <p:nvPicPr>
            <p:cNvPr id="7" name="図 6" descr="空 が含まれている画像&#10;&#10;高い精度で生成された説明">
              <a:extLst>
                <a:ext uri="{FF2B5EF4-FFF2-40B4-BE49-F238E27FC236}">
                  <a16:creationId xmlns:a16="http://schemas.microsoft.com/office/drawing/2014/main" id="{D3B96B98-03E4-4D6F-A4FF-0AF639763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4315" y="1805941"/>
              <a:ext cx="2108345" cy="1573881"/>
            </a:xfrm>
            <a:prstGeom prst="rect">
              <a:avLst/>
            </a:prstGeom>
          </p:spPr>
        </p:pic>
        <p:pic>
          <p:nvPicPr>
            <p:cNvPr id="9" name="図 8" descr="空, 屋外 が含まれている画像&#10;&#10;高い精度で生成された説明">
              <a:extLst>
                <a:ext uri="{FF2B5EF4-FFF2-40B4-BE49-F238E27FC236}">
                  <a16:creationId xmlns:a16="http://schemas.microsoft.com/office/drawing/2014/main" id="{2D4F2DA2-50DF-42F0-97B8-48A2B9F58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0760" y="1805940"/>
              <a:ext cx="2108345" cy="15738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4942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10 September 2009">
  <a:themeElements>
    <a:clrScheme name="10 September 2009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889FB"/>
      </a:accent1>
      <a:accent2>
        <a:srgbClr val="009999"/>
      </a:accent2>
      <a:accent3>
        <a:srgbClr val="FFFFFF"/>
      </a:accent3>
      <a:accent4>
        <a:srgbClr val="000000"/>
      </a:accent4>
      <a:accent5>
        <a:srgbClr val="BEC4FD"/>
      </a:accent5>
      <a:accent6>
        <a:srgbClr val="008A8A"/>
      </a:accent6>
      <a:hlink>
        <a:srgbClr val="7889FB"/>
      </a:hlink>
      <a:folHlink>
        <a:srgbClr val="9900CC"/>
      </a:folHlink>
    </a:clrScheme>
    <a:fontScheme name="10 September 2009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hlink"/>
            </a:solidFill>
            <a:effectLst/>
            <a:latin typeface="Arial" panose="020B0604020202020204" pitchFamily="34" charset="0"/>
            <a:ea typeface="ＭＳ Ｐゴシック" panose="020B0600070205080204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hlink"/>
            </a:solidFill>
            <a:effectLst/>
            <a:latin typeface="Arial" panose="020B0604020202020204" pitchFamily="34" charset="0"/>
            <a:ea typeface="ＭＳ Ｐゴシック" panose="020B0600070205080204" pitchFamily="50" charset="-128"/>
          </a:defRPr>
        </a:defPPr>
      </a:lstStyle>
    </a:lnDef>
  </a:objectDefaults>
  <a:extraClrSchemeLst>
    <a:extraClrScheme>
      <a:clrScheme name="10 September 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008A8A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51914</TotalTime>
  <Words>317</Words>
  <Application>Microsoft Office PowerPoint</Application>
  <PresentationFormat>画面に合わせる (4:3)</PresentationFormat>
  <Paragraphs>162</Paragraphs>
  <Slides>12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7" baseType="lpstr">
      <vt:lpstr>ＭＳ Ｐゴシック</vt:lpstr>
      <vt:lpstr>Arial</vt:lpstr>
      <vt:lpstr>Cambria Math</vt:lpstr>
      <vt:lpstr>Wingdings</vt:lpstr>
      <vt:lpstr>10 September 2009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IBM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Presentation Template  Full Version</dc:title>
  <dc:creator>Gavin Roach</dc:creator>
  <cp:lastModifiedBy>大澤昇平</cp:lastModifiedBy>
  <cp:revision>597</cp:revision>
  <dcterms:created xsi:type="dcterms:W3CDTF">2009-08-07T17:57:40Z</dcterms:created>
  <dcterms:modified xsi:type="dcterms:W3CDTF">2017-12-13T08:12:14Z</dcterms:modified>
</cp:coreProperties>
</file>